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678" r:id="rId3"/>
  </p:sldMasterIdLst>
  <p:notesMasterIdLst>
    <p:notesMasterId r:id="rId21"/>
  </p:notesMasterIdLst>
  <p:sldIdLst>
    <p:sldId id="302" r:id="rId4"/>
    <p:sldId id="303" r:id="rId5"/>
    <p:sldId id="308" r:id="rId6"/>
    <p:sldId id="311" r:id="rId7"/>
    <p:sldId id="312" r:id="rId8"/>
    <p:sldId id="316" r:id="rId9"/>
    <p:sldId id="309" r:id="rId10"/>
    <p:sldId id="307" r:id="rId11"/>
    <p:sldId id="310" r:id="rId12"/>
    <p:sldId id="313" r:id="rId13"/>
    <p:sldId id="314" r:id="rId14"/>
    <p:sldId id="315" r:id="rId15"/>
    <p:sldId id="317" r:id="rId16"/>
    <p:sldId id="318" r:id="rId17"/>
    <p:sldId id="319" r:id="rId18"/>
    <p:sldId id="306" r:id="rId19"/>
    <p:sldId id="270" r:id="rId20"/>
  </p:sldIdLst>
  <p:sldSz cx="24239538" cy="13716000"/>
  <p:notesSz cx="6858000" cy="9144000"/>
  <p:defaultTextStyle>
    <a:defPPr>
      <a:defRPr lang="el-GR"/>
    </a:defPPr>
    <a:lvl1pPr marL="0" algn="l" defTabSz="1821805" rtl="0" eaLnBrk="1" latinLnBrk="0" hangingPunct="1">
      <a:defRPr sz="3586" kern="1200">
        <a:solidFill>
          <a:schemeClr val="tx1"/>
        </a:solidFill>
        <a:latin typeface="+mn-lt"/>
        <a:ea typeface="+mn-ea"/>
        <a:cs typeface="+mn-cs"/>
      </a:defRPr>
    </a:lvl1pPr>
    <a:lvl2pPr marL="910903" algn="l" defTabSz="1821805" rtl="0" eaLnBrk="1" latinLnBrk="0" hangingPunct="1">
      <a:defRPr sz="3586" kern="1200">
        <a:solidFill>
          <a:schemeClr val="tx1"/>
        </a:solidFill>
        <a:latin typeface="+mn-lt"/>
        <a:ea typeface="+mn-ea"/>
        <a:cs typeface="+mn-cs"/>
      </a:defRPr>
    </a:lvl2pPr>
    <a:lvl3pPr marL="1821805" algn="l" defTabSz="1821805" rtl="0" eaLnBrk="1" latinLnBrk="0" hangingPunct="1">
      <a:defRPr sz="3586" kern="1200">
        <a:solidFill>
          <a:schemeClr val="tx1"/>
        </a:solidFill>
        <a:latin typeface="+mn-lt"/>
        <a:ea typeface="+mn-ea"/>
        <a:cs typeface="+mn-cs"/>
      </a:defRPr>
    </a:lvl3pPr>
    <a:lvl4pPr marL="2732708" algn="l" defTabSz="1821805" rtl="0" eaLnBrk="1" latinLnBrk="0" hangingPunct="1">
      <a:defRPr sz="3586" kern="1200">
        <a:solidFill>
          <a:schemeClr val="tx1"/>
        </a:solidFill>
        <a:latin typeface="+mn-lt"/>
        <a:ea typeface="+mn-ea"/>
        <a:cs typeface="+mn-cs"/>
      </a:defRPr>
    </a:lvl4pPr>
    <a:lvl5pPr marL="3643609" algn="l" defTabSz="1821805" rtl="0" eaLnBrk="1" latinLnBrk="0" hangingPunct="1">
      <a:defRPr sz="3586" kern="1200">
        <a:solidFill>
          <a:schemeClr val="tx1"/>
        </a:solidFill>
        <a:latin typeface="+mn-lt"/>
        <a:ea typeface="+mn-ea"/>
        <a:cs typeface="+mn-cs"/>
      </a:defRPr>
    </a:lvl5pPr>
    <a:lvl6pPr marL="4554513" algn="l" defTabSz="1821805" rtl="0" eaLnBrk="1" latinLnBrk="0" hangingPunct="1">
      <a:defRPr sz="3586" kern="1200">
        <a:solidFill>
          <a:schemeClr val="tx1"/>
        </a:solidFill>
        <a:latin typeface="+mn-lt"/>
        <a:ea typeface="+mn-ea"/>
        <a:cs typeface="+mn-cs"/>
      </a:defRPr>
    </a:lvl6pPr>
    <a:lvl7pPr marL="5465414" algn="l" defTabSz="1821805" rtl="0" eaLnBrk="1" latinLnBrk="0" hangingPunct="1">
      <a:defRPr sz="3586" kern="1200">
        <a:solidFill>
          <a:schemeClr val="tx1"/>
        </a:solidFill>
        <a:latin typeface="+mn-lt"/>
        <a:ea typeface="+mn-ea"/>
        <a:cs typeface="+mn-cs"/>
      </a:defRPr>
    </a:lvl7pPr>
    <a:lvl8pPr marL="6376318" algn="l" defTabSz="1821805" rtl="0" eaLnBrk="1" latinLnBrk="0" hangingPunct="1">
      <a:defRPr sz="3586" kern="1200">
        <a:solidFill>
          <a:schemeClr val="tx1"/>
        </a:solidFill>
        <a:latin typeface="+mn-lt"/>
        <a:ea typeface="+mn-ea"/>
        <a:cs typeface="+mn-cs"/>
      </a:defRPr>
    </a:lvl8pPr>
    <a:lvl9pPr marL="7287221" algn="l" defTabSz="1821805" rtl="0" eaLnBrk="1" latinLnBrk="0" hangingPunct="1">
      <a:defRPr sz="358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F8C"/>
    <a:srgbClr val="2AB6CE"/>
    <a:srgbClr val="19BEDE"/>
    <a:srgbClr val="79CA4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FBFCEB-1627-4984-A07B-F519DFE51AC4}" v="903" dt="2024-11-21T12:52:15.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Φωτεινό στυλ 1 - Έμφαση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Μεσαίο στυλ 3 - Έμφαση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0A1B5D5-9B99-4C35-A422-299274C87663}" styleName="Μεσαίο στυλ 1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8" autoAdjust="0"/>
    <p:restoredTop sz="94660"/>
  </p:normalViewPr>
  <p:slideViewPr>
    <p:cSldViewPr snapToGrid="0">
      <p:cViewPr varScale="1">
        <p:scale>
          <a:sx n="54" d="100"/>
          <a:sy n="54" d="100"/>
        </p:scale>
        <p:origin x="966" y="102"/>
      </p:cViewPr>
      <p:guideLst/>
    </p:cSldViewPr>
  </p:slideViewPr>
  <p:notesTextViewPr>
    <p:cViewPr>
      <p:scale>
        <a:sx n="3" d="2"/>
        <a:sy n="3" d="2"/>
      </p:scale>
      <p:origin x="0" y="0"/>
    </p:cViewPr>
  </p:notesTextViewPr>
  <p:notesViewPr>
    <p:cSldViewPr snapToGrid="0">
      <p:cViewPr varScale="1">
        <p:scale>
          <a:sx n="130" d="100"/>
          <a:sy n="130" d="100"/>
        </p:scale>
        <p:origin x="41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nis Tolias" userId="4efe77a2f0195bb9" providerId="LiveId" clId="{6A4C1C0F-9279-4E0F-B8A8-CB8E62529674}"/>
    <pc:docChg chg="undo custSel addSld delSld modSld sldOrd modMainMaster">
      <pc:chgData name="Yannis Tolias" userId="4efe77a2f0195bb9" providerId="LiveId" clId="{6A4C1C0F-9279-4E0F-B8A8-CB8E62529674}" dt="2024-05-09T14:07:52.544" v="3141" actId="1076"/>
      <pc:docMkLst>
        <pc:docMk/>
      </pc:docMkLst>
      <pc:sldChg chg="del">
        <pc:chgData name="Yannis Tolias" userId="4efe77a2f0195bb9" providerId="LiveId" clId="{6A4C1C0F-9279-4E0F-B8A8-CB8E62529674}" dt="2024-05-09T11:58:24.012" v="189" actId="2696"/>
        <pc:sldMkLst>
          <pc:docMk/>
          <pc:sldMk cId="2697803927" sldId="260"/>
        </pc:sldMkLst>
      </pc:sldChg>
      <pc:sldChg chg="addSp modSp mod modClrScheme chgLayout">
        <pc:chgData name="Yannis Tolias" userId="4efe77a2f0195bb9" providerId="LiveId" clId="{6A4C1C0F-9279-4E0F-B8A8-CB8E62529674}" dt="2024-05-09T13:51:13.697" v="2969" actId="1076"/>
        <pc:sldMkLst>
          <pc:docMk/>
          <pc:sldMk cId="3497210020" sldId="270"/>
        </pc:sldMkLst>
        <pc:graphicFrameChg chg="add mod modGraphic">
          <ac:chgData name="Yannis Tolias" userId="4efe77a2f0195bb9" providerId="LiveId" clId="{6A4C1C0F-9279-4E0F-B8A8-CB8E62529674}" dt="2024-05-09T13:49:41.857" v="2903" actId="20577"/>
          <ac:graphicFrameMkLst>
            <pc:docMk/>
            <pc:sldMk cId="3497210020" sldId="270"/>
            <ac:graphicFrameMk id="2" creationId="{DBEE25D4-5290-B110-7FC5-DFC5B556CBD5}"/>
          </ac:graphicFrameMkLst>
        </pc:graphicFrameChg>
        <pc:picChg chg="add mod">
          <ac:chgData name="Yannis Tolias" userId="4efe77a2f0195bb9" providerId="LiveId" clId="{6A4C1C0F-9279-4E0F-B8A8-CB8E62529674}" dt="2024-05-09T13:51:05.419" v="2967" actId="1076"/>
          <ac:picMkLst>
            <pc:docMk/>
            <pc:sldMk cId="3497210020" sldId="270"/>
            <ac:picMk id="3" creationId="{B0C1ED6F-6FDE-D61F-862E-AC69CF779F18}"/>
          </ac:picMkLst>
        </pc:picChg>
        <pc:picChg chg="add mod">
          <ac:chgData name="Yannis Tolias" userId="4efe77a2f0195bb9" providerId="LiveId" clId="{6A4C1C0F-9279-4E0F-B8A8-CB8E62529674}" dt="2024-05-09T13:50:28.008" v="2934" actId="1076"/>
          <ac:picMkLst>
            <pc:docMk/>
            <pc:sldMk cId="3497210020" sldId="270"/>
            <ac:picMk id="4" creationId="{FA711CE5-B6B9-60B4-449A-41F49BAA3320}"/>
          </ac:picMkLst>
        </pc:picChg>
        <pc:picChg chg="add mod">
          <ac:chgData name="Yannis Tolias" userId="4efe77a2f0195bb9" providerId="LiveId" clId="{6A4C1C0F-9279-4E0F-B8A8-CB8E62529674}" dt="2024-05-09T13:50:54.632" v="2956" actId="1076"/>
          <ac:picMkLst>
            <pc:docMk/>
            <pc:sldMk cId="3497210020" sldId="270"/>
            <ac:picMk id="5" creationId="{641D5B58-B9A7-B8A3-5F59-D524624264C6}"/>
          </ac:picMkLst>
        </pc:picChg>
        <pc:picChg chg="add mod">
          <ac:chgData name="Yannis Tolias" userId="4efe77a2f0195bb9" providerId="LiveId" clId="{6A4C1C0F-9279-4E0F-B8A8-CB8E62529674}" dt="2024-05-09T13:50:42.225" v="2945" actId="1076"/>
          <ac:picMkLst>
            <pc:docMk/>
            <pc:sldMk cId="3497210020" sldId="270"/>
            <ac:picMk id="6" creationId="{DEFF27F5-A800-E2C5-3CD8-645A8B8FC1E8}"/>
          </ac:picMkLst>
        </pc:picChg>
        <pc:picChg chg="add mod">
          <ac:chgData name="Yannis Tolias" userId="4efe77a2f0195bb9" providerId="LiveId" clId="{6A4C1C0F-9279-4E0F-B8A8-CB8E62529674}" dt="2024-05-09T13:50:14.504" v="2917" actId="1076"/>
          <ac:picMkLst>
            <pc:docMk/>
            <pc:sldMk cId="3497210020" sldId="270"/>
            <ac:picMk id="7" creationId="{5FC88B34-5FE5-1185-F2C3-71D5CBBA159B}"/>
          </ac:picMkLst>
        </pc:picChg>
        <pc:picChg chg="add mod">
          <ac:chgData name="Yannis Tolias" userId="4efe77a2f0195bb9" providerId="LiveId" clId="{6A4C1C0F-9279-4E0F-B8A8-CB8E62529674}" dt="2024-05-09T13:51:13.697" v="2969" actId="1076"/>
          <ac:picMkLst>
            <pc:docMk/>
            <pc:sldMk cId="3497210020" sldId="270"/>
            <ac:picMk id="8" creationId="{072EBF10-B2CE-B956-9343-2E28A945DC93}"/>
          </ac:picMkLst>
        </pc:picChg>
      </pc:sldChg>
      <pc:sldChg chg="addSp delSp modSp mod ord">
        <pc:chgData name="Yannis Tolias" userId="4efe77a2f0195bb9" providerId="LiveId" clId="{6A4C1C0F-9279-4E0F-B8A8-CB8E62529674}" dt="2024-05-09T14:07:52.544" v="3141" actId="1076"/>
        <pc:sldMkLst>
          <pc:docMk/>
          <pc:sldMk cId="3983009570" sldId="280"/>
        </pc:sldMkLst>
        <pc:spChg chg="mod">
          <ac:chgData name="Yannis Tolias" userId="4efe77a2f0195bb9" providerId="LiveId" clId="{6A4C1C0F-9279-4E0F-B8A8-CB8E62529674}" dt="2024-05-09T14:07:52.544" v="3141" actId="1076"/>
          <ac:spMkLst>
            <pc:docMk/>
            <pc:sldMk cId="3983009570" sldId="280"/>
            <ac:spMk id="2" creationId="{0F87B39F-ED36-7774-0D57-8B2316FCB372}"/>
          </ac:spMkLst>
        </pc:spChg>
        <pc:spChg chg="add del">
          <ac:chgData name="Yannis Tolias" userId="4efe77a2f0195bb9" providerId="LiveId" clId="{6A4C1C0F-9279-4E0F-B8A8-CB8E62529674}" dt="2024-05-09T12:00:35.480" v="196" actId="3680"/>
          <ac:spMkLst>
            <pc:docMk/>
            <pc:sldMk cId="3983009570" sldId="280"/>
            <ac:spMk id="3" creationId="{16E98ADE-DC11-111F-BDA8-66202041FD54}"/>
          </ac:spMkLst>
        </pc:spChg>
        <pc:graphicFrameChg chg="add del mod ord modGraphic">
          <ac:chgData name="Yannis Tolias" userId="4efe77a2f0195bb9" providerId="LiveId" clId="{6A4C1C0F-9279-4E0F-B8A8-CB8E62529674}" dt="2024-05-09T12:00:15.769" v="195" actId="3680"/>
          <ac:graphicFrameMkLst>
            <pc:docMk/>
            <pc:sldMk cId="3983009570" sldId="280"/>
            <ac:graphicFrameMk id="4" creationId="{B1D14981-C9E0-E680-A985-971BA55BCA0D}"/>
          </ac:graphicFrameMkLst>
        </pc:graphicFrameChg>
        <pc:graphicFrameChg chg="add mod ord modGraphic">
          <ac:chgData name="Yannis Tolias" userId="4efe77a2f0195bb9" providerId="LiveId" clId="{6A4C1C0F-9279-4E0F-B8A8-CB8E62529674}" dt="2024-05-09T14:06:52.984" v="3137" actId="14100"/>
          <ac:graphicFrameMkLst>
            <pc:docMk/>
            <pc:sldMk cId="3983009570" sldId="280"/>
            <ac:graphicFrameMk id="5" creationId="{795AC6B8-E9EF-51A3-13A3-40AEBCE1C974}"/>
          </ac:graphicFrameMkLst>
        </pc:graphicFrameChg>
      </pc:sldChg>
      <pc:sldChg chg="addSp delSp modSp del mod">
        <pc:chgData name="Yannis Tolias" userId="4efe77a2f0195bb9" providerId="LiveId" clId="{6A4C1C0F-9279-4E0F-B8A8-CB8E62529674}" dt="2024-05-09T13:48:11.450" v="2885" actId="2696"/>
        <pc:sldMkLst>
          <pc:docMk/>
          <pc:sldMk cId="2078205956" sldId="301"/>
        </pc:sldMkLst>
        <pc:spChg chg="del">
          <ac:chgData name="Yannis Tolias" userId="4efe77a2f0195bb9" providerId="LiveId" clId="{6A4C1C0F-9279-4E0F-B8A8-CB8E62529674}" dt="2024-05-09T13:47:22.896" v="2881" actId="478"/>
          <ac:spMkLst>
            <pc:docMk/>
            <pc:sldMk cId="2078205956" sldId="301"/>
            <ac:spMk id="2" creationId="{D64FAC73-DB98-0964-CA5A-36E0AEF62CF3}"/>
          </ac:spMkLst>
        </pc:spChg>
        <pc:graphicFrameChg chg="add mod modGraphic">
          <ac:chgData name="Yannis Tolias" userId="4efe77a2f0195bb9" providerId="LiveId" clId="{6A4C1C0F-9279-4E0F-B8A8-CB8E62529674}" dt="2024-05-09T13:47:45.951" v="2884" actId="20577"/>
          <ac:graphicFrameMkLst>
            <pc:docMk/>
            <pc:sldMk cId="2078205956" sldId="301"/>
            <ac:graphicFrameMk id="3" creationId="{E5FD4A43-4DCD-C6B2-79A4-8225815C1457}"/>
          </ac:graphicFrameMkLst>
        </pc:graphicFrameChg>
        <pc:picChg chg="add mod">
          <ac:chgData name="Yannis Tolias" userId="4efe77a2f0195bb9" providerId="LiveId" clId="{6A4C1C0F-9279-4E0F-B8A8-CB8E62529674}" dt="2024-05-09T13:47:38.002" v="2883" actId="1076"/>
          <ac:picMkLst>
            <pc:docMk/>
            <pc:sldMk cId="2078205956" sldId="301"/>
            <ac:picMk id="4" creationId="{1CF93EBA-9149-C1D5-D626-3BADAE9CF1C5}"/>
          </ac:picMkLst>
        </pc:picChg>
        <pc:picChg chg="add mod">
          <ac:chgData name="Yannis Tolias" userId="4efe77a2f0195bb9" providerId="LiveId" clId="{6A4C1C0F-9279-4E0F-B8A8-CB8E62529674}" dt="2024-05-09T13:47:38.002" v="2883" actId="1076"/>
          <ac:picMkLst>
            <pc:docMk/>
            <pc:sldMk cId="2078205956" sldId="301"/>
            <ac:picMk id="5" creationId="{96E476AB-32BE-8F28-894C-18841656D151}"/>
          </ac:picMkLst>
        </pc:picChg>
        <pc:picChg chg="add mod">
          <ac:chgData name="Yannis Tolias" userId="4efe77a2f0195bb9" providerId="LiveId" clId="{6A4C1C0F-9279-4E0F-B8A8-CB8E62529674}" dt="2024-05-09T13:47:38.002" v="2883" actId="1076"/>
          <ac:picMkLst>
            <pc:docMk/>
            <pc:sldMk cId="2078205956" sldId="301"/>
            <ac:picMk id="6" creationId="{F469CA37-BA31-5784-5773-88AA0C9FA669}"/>
          </ac:picMkLst>
        </pc:picChg>
        <pc:picChg chg="add mod">
          <ac:chgData name="Yannis Tolias" userId="4efe77a2f0195bb9" providerId="LiveId" clId="{6A4C1C0F-9279-4E0F-B8A8-CB8E62529674}" dt="2024-05-09T13:47:38.002" v="2883" actId="1076"/>
          <ac:picMkLst>
            <pc:docMk/>
            <pc:sldMk cId="2078205956" sldId="301"/>
            <ac:picMk id="7" creationId="{657EB945-6265-D48E-AF5C-168647EE4767}"/>
          </ac:picMkLst>
        </pc:picChg>
        <pc:picChg chg="add mod">
          <ac:chgData name="Yannis Tolias" userId="4efe77a2f0195bb9" providerId="LiveId" clId="{6A4C1C0F-9279-4E0F-B8A8-CB8E62529674}" dt="2024-05-09T13:47:38.002" v="2883" actId="1076"/>
          <ac:picMkLst>
            <pc:docMk/>
            <pc:sldMk cId="2078205956" sldId="301"/>
            <ac:picMk id="8" creationId="{2976AFC0-3DD0-6A3A-540E-5AA6E366B8E8}"/>
          </ac:picMkLst>
        </pc:picChg>
        <pc:picChg chg="add mod">
          <ac:chgData name="Yannis Tolias" userId="4efe77a2f0195bb9" providerId="LiveId" clId="{6A4C1C0F-9279-4E0F-B8A8-CB8E62529674}" dt="2024-05-09T13:47:38.002" v="2883" actId="1076"/>
          <ac:picMkLst>
            <pc:docMk/>
            <pc:sldMk cId="2078205956" sldId="301"/>
            <ac:picMk id="9" creationId="{B41FF591-0D4A-8DF3-B713-EFB53D02EF71}"/>
          </ac:picMkLst>
        </pc:picChg>
      </pc:sldChg>
      <pc:sldChg chg="modSp mod">
        <pc:chgData name="Yannis Tolias" userId="4efe77a2f0195bb9" providerId="LiveId" clId="{6A4C1C0F-9279-4E0F-B8A8-CB8E62529674}" dt="2024-05-09T14:01:09.949" v="3059" actId="2711"/>
        <pc:sldMkLst>
          <pc:docMk/>
          <pc:sldMk cId="2250946808" sldId="302"/>
        </pc:sldMkLst>
        <pc:spChg chg="mod">
          <ac:chgData name="Yannis Tolias" userId="4efe77a2f0195bb9" providerId="LiveId" clId="{6A4C1C0F-9279-4E0F-B8A8-CB8E62529674}" dt="2024-05-09T14:00:47.088" v="3057" actId="2711"/>
          <ac:spMkLst>
            <pc:docMk/>
            <pc:sldMk cId="2250946808" sldId="302"/>
            <ac:spMk id="2" creationId="{F1138A3F-60F4-3556-6D84-BC8A1B3FE9AE}"/>
          </ac:spMkLst>
        </pc:spChg>
        <pc:spChg chg="mod">
          <ac:chgData name="Yannis Tolias" userId="4efe77a2f0195bb9" providerId="LiveId" clId="{6A4C1C0F-9279-4E0F-B8A8-CB8E62529674}" dt="2024-05-09T14:01:09.949" v="3059" actId="2711"/>
          <ac:spMkLst>
            <pc:docMk/>
            <pc:sldMk cId="2250946808" sldId="302"/>
            <ac:spMk id="3" creationId="{52F92C5D-189A-A2DB-2F48-2C315E788EC2}"/>
          </ac:spMkLst>
        </pc:spChg>
      </pc:sldChg>
      <pc:sldChg chg="modSp new mod">
        <pc:chgData name="Yannis Tolias" userId="4efe77a2f0195bb9" providerId="LiveId" clId="{6A4C1C0F-9279-4E0F-B8A8-CB8E62529674}" dt="2024-05-09T14:01:53.605" v="3062" actId="1076"/>
        <pc:sldMkLst>
          <pc:docMk/>
          <pc:sldMk cId="697696809" sldId="303"/>
        </pc:sldMkLst>
        <pc:spChg chg="mod">
          <ac:chgData name="Yannis Tolias" userId="4efe77a2f0195bb9" providerId="LiveId" clId="{6A4C1C0F-9279-4E0F-B8A8-CB8E62529674}" dt="2024-05-09T14:01:53.605" v="3062" actId="1076"/>
          <ac:spMkLst>
            <pc:docMk/>
            <pc:sldMk cId="697696809" sldId="303"/>
            <ac:spMk id="2" creationId="{4D918044-A9C6-355B-AEBD-DEDB63BC726A}"/>
          </ac:spMkLst>
        </pc:spChg>
        <pc:spChg chg="mod">
          <ac:chgData name="Yannis Tolias" userId="4efe77a2f0195bb9" providerId="LiveId" clId="{6A4C1C0F-9279-4E0F-B8A8-CB8E62529674}" dt="2024-05-09T13:37:21.477" v="2766" actId="242"/>
          <ac:spMkLst>
            <pc:docMk/>
            <pc:sldMk cId="697696809" sldId="303"/>
            <ac:spMk id="3" creationId="{EC89CB59-FD95-296A-DB94-5AD1CA817AEF}"/>
          </ac:spMkLst>
        </pc:spChg>
      </pc:sldChg>
      <pc:sldChg chg="addSp delSp modSp new mod modClrScheme chgLayout">
        <pc:chgData name="Yannis Tolias" userId="4efe77a2f0195bb9" providerId="LiveId" clId="{6A4C1C0F-9279-4E0F-B8A8-CB8E62529674}" dt="2024-05-09T14:00:28.273" v="3056" actId="27636"/>
        <pc:sldMkLst>
          <pc:docMk/>
          <pc:sldMk cId="2361540377" sldId="304"/>
        </pc:sldMkLst>
        <pc:spChg chg="mod ord">
          <ac:chgData name="Yannis Tolias" userId="4efe77a2f0195bb9" providerId="LiveId" clId="{6A4C1C0F-9279-4E0F-B8A8-CB8E62529674}" dt="2024-05-09T12:44:39.191" v="1172" actId="20577"/>
          <ac:spMkLst>
            <pc:docMk/>
            <pc:sldMk cId="2361540377" sldId="304"/>
            <ac:spMk id="2" creationId="{BDDCB5A1-60E4-F464-4DFC-4A1DB7E8946B}"/>
          </ac:spMkLst>
        </pc:spChg>
        <pc:spChg chg="mod ord">
          <ac:chgData name="Yannis Tolias" userId="4efe77a2f0195bb9" providerId="LiveId" clId="{6A4C1C0F-9279-4E0F-B8A8-CB8E62529674}" dt="2024-05-09T14:00:28.273" v="3056" actId="27636"/>
          <ac:spMkLst>
            <pc:docMk/>
            <pc:sldMk cId="2361540377" sldId="304"/>
            <ac:spMk id="3" creationId="{6BAEA68A-6A23-67FF-78AD-C77CB776692A}"/>
          </ac:spMkLst>
        </pc:spChg>
        <pc:spChg chg="add del mod ord">
          <ac:chgData name="Yannis Tolias" userId="4efe77a2f0195bb9" providerId="LiveId" clId="{6A4C1C0F-9279-4E0F-B8A8-CB8E62529674}" dt="2024-05-09T12:43:45.717" v="1126" actId="700"/>
          <ac:spMkLst>
            <pc:docMk/>
            <pc:sldMk cId="2361540377" sldId="304"/>
            <ac:spMk id="4" creationId="{1AC5F302-F496-9583-1D88-B2A6F8E01E42}"/>
          </ac:spMkLst>
        </pc:spChg>
        <pc:spChg chg="add mod ord">
          <ac:chgData name="Yannis Tolias" userId="4efe77a2f0195bb9" providerId="LiveId" clId="{6A4C1C0F-9279-4E0F-B8A8-CB8E62529674}" dt="2024-05-09T12:55:09.170" v="1390" actId="1076"/>
          <ac:spMkLst>
            <pc:docMk/>
            <pc:sldMk cId="2361540377" sldId="304"/>
            <ac:spMk id="5" creationId="{6B822D5A-6E7E-B8E2-04C0-3FE49CD8734F}"/>
          </ac:spMkLst>
        </pc:spChg>
        <pc:spChg chg="add mod ord">
          <ac:chgData name="Yannis Tolias" userId="4efe77a2f0195bb9" providerId="LiveId" clId="{6A4C1C0F-9279-4E0F-B8A8-CB8E62529674}" dt="2024-05-09T12:55:12.761" v="1391" actId="1076"/>
          <ac:spMkLst>
            <pc:docMk/>
            <pc:sldMk cId="2361540377" sldId="304"/>
            <ac:spMk id="6" creationId="{A0BD02D0-0AE4-2A13-931D-F00B5FE53975}"/>
          </ac:spMkLst>
        </pc:spChg>
        <pc:spChg chg="add del mod ord">
          <ac:chgData name="Yannis Tolias" userId="4efe77a2f0195bb9" providerId="LiveId" clId="{6A4C1C0F-9279-4E0F-B8A8-CB8E62529674}" dt="2024-05-09T12:49:45.614" v="1248" actId="3680"/>
          <ac:spMkLst>
            <pc:docMk/>
            <pc:sldMk cId="2361540377" sldId="304"/>
            <ac:spMk id="7" creationId="{4D633D64-2A51-874C-0F8D-E7EF3C58A43C}"/>
          </ac:spMkLst>
        </pc:spChg>
        <pc:graphicFrameChg chg="add mod ord modGraphic">
          <ac:chgData name="Yannis Tolias" userId="4efe77a2f0195bb9" providerId="LiveId" clId="{6A4C1C0F-9279-4E0F-B8A8-CB8E62529674}" dt="2024-05-09T13:03:03.520" v="1432" actId="113"/>
          <ac:graphicFrameMkLst>
            <pc:docMk/>
            <pc:sldMk cId="2361540377" sldId="304"/>
            <ac:graphicFrameMk id="10" creationId="{F4C57B62-EC6D-7E89-4999-53E314FBDAC4}"/>
          </ac:graphicFrameMkLst>
        </pc:graphicFrameChg>
        <pc:picChg chg="add del mod">
          <ac:chgData name="Yannis Tolias" userId="4efe77a2f0195bb9" providerId="LiveId" clId="{6A4C1C0F-9279-4E0F-B8A8-CB8E62529674}" dt="2024-05-09T12:49:27.864" v="1247" actId="478"/>
          <ac:picMkLst>
            <pc:docMk/>
            <pc:sldMk cId="2361540377" sldId="304"/>
            <ac:picMk id="9" creationId="{B449C5AD-872E-4E20-C711-2B1557A77A36}"/>
          </ac:picMkLst>
        </pc:picChg>
      </pc:sldChg>
      <pc:sldChg chg="modSp add mod">
        <pc:chgData name="Yannis Tolias" userId="4efe77a2f0195bb9" providerId="LiveId" clId="{6A4C1C0F-9279-4E0F-B8A8-CB8E62529674}" dt="2024-05-09T14:07:41.555" v="3139" actId="113"/>
        <pc:sldMkLst>
          <pc:docMk/>
          <pc:sldMk cId="836171549" sldId="305"/>
        </pc:sldMkLst>
        <pc:spChg chg="mod">
          <ac:chgData name="Yannis Tolias" userId="4efe77a2f0195bb9" providerId="LiveId" clId="{6A4C1C0F-9279-4E0F-B8A8-CB8E62529674}" dt="2024-05-09T14:07:41.555" v="3139" actId="113"/>
          <ac:spMkLst>
            <pc:docMk/>
            <pc:sldMk cId="836171549" sldId="305"/>
            <ac:spMk id="2" creationId="{0F87B39F-ED36-7774-0D57-8B2316FCB372}"/>
          </ac:spMkLst>
        </pc:spChg>
        <pc:graphicFrameChg chg="mod modGraphic">
          <ac:chgData name="Yannis Tolias" userId="4efe77a2f0195bb9" providerId="LiveId" clId="{6A4C1C0F-9279-4E0F-B8A8-CB8E62529674}" dt="2024-05-09T14:06:28.600" v="3136" actId="948"/>
          <ac:graphicFrameMkLst>
            <pc:docMk/>
            <pc:sldMk cId="836171549" sldId="305"/>
            <ac:graphicFrameMk id="5" creationId="{795AC6B8-E9EF-51A3-13A3-40AEBCE1C974}"/>
          </ac:graphicFrameMkLst>
        </pc:graphicFrameChg>
      </pc:sldChg>
      <pc:sldChg chg="addSp delSp modSp new mod modClrScheme chgLayout">
        <pc:chgData name="Yannis Tolias" userId="4efe77a2f0195bb9" providerId="LiveId" clId="{6A4C1C0F-9279-4E0F-B8A8-CB8E62529674}" dt="2024-05-09T13:52:01.851" v="2973" actId="20577"/>
        <pc:sldMkLst>
          <pc:docMk/>
          <pc:sldMk cId="2820087048" sldId="306"/>
        </pc:sldMkLst>
        <pc:spChg chg="mod ord">
          <ac:chgData name="Yannis Tolias" userId="4efe77a2f0195bb9" providerId="LiveId" clId="{6A4C1C0F-9279-4E0F-B8A8-CB8E62529674}" dt="2024-05-09T13:40:29.660" v="2777" actId="700"/>
          <ac:spMkLst>
            <pc:docMk/>
            <pc:sldMk cId="2820087048" sldId="306"/>
            <ac:spMk id="2" creationId="{F7AF460E-9A32-FAF6-B9A4-9AF9D897B881}"/>
          </ac:spMkLst>
        </pc:spChg>
        <pc:spChg chg="del">
          <ac:chgData name="Yannis Tolias" userId="4efe77a2f0195bb9" providerId="LiveId" clId="{6A4C1C0F-9279-4E0F-B8A8-CB8E62529674}" dt="2024-05-09T13:40:29.660" v="2777" actId="700"/>
          <ac:spMkLst>
            <pc:docMk/>
            <pc:sldMk cId="2820087048" sldId="306"/>
            <ac:spMk id="3" creationId="{3BCB79DC-0900-7360-8DE2-9102081C79F2}"/>
          </ac:spMkLst>
        </pc:spChg>
        <pc:spChg chg="add del mod">
          <ac:chgData name="Yannis Tolias" userId="4efe77a2f0195bb9" providerId="LiveId" clId="{6A4C1C0F-9279-4E0F-B8A8-CB8E62529674}" dt="2024-05-09T13:40:58.717" v="2781" actId="478"/>
          <ac:spMkLst>
            <pc:docMk/>
            <pc:sldMk cId="2820087048" sldId="306"/>
            <ac:spMk id="4" creationId="{233199E7-698F-3473-4FD6-E8FF1B093482}"/>
          </ac:spMkLst>
        </pc:spChg>
        <pc:graphicFrameChg chg="add mod modGraphic">
          <ac:chgData name="Yannis Tolias" userId="4efe77a2f0195bb9" providerId="LiveId" clId="{6A4C1C0F-9279-4E0F-B8A8-CB8E62529674}" dt="2024-05-09T13:52:01.851" v="2973" actId="20577"/>
          <ac:graphicFrameMkLst>
            <pc:docMk/>
            <pc:sldMk cId="2820087048" sldId="306"/>
            <ac:graphicFrameMk id="5" creationId="{9A5641A8-4DB5-B6AF-1C8A-D372DBD2BEA8}"/>
          </ac:graphicFrameMkLst>
        </pc:graphicFrameChg>
        <pc:picChg chg="add mod">
          <ac:chgData name="Yannis Tolias" userId="4efe77a2f0195bb9" providerId="LiveId" clId="{6A4C1C0F-9279-4E0F-B8A8-CB8E62529674}" dt="2024-05-09T13:45:48.175" v="2878" actId="1076"/>
          <ac:picMkLst>
            <pc:docMk/>
            <pc:sldMk cId="2820087048" sldId="306"/>
            <ac:picMk id="6" creationId="{49F8D5F0-42F2-8AB0-96A5-1AA774CCBF5F}"/>
          </ac:picMkLst>
        </pc:picChg>
        <pc:picChg chg="add mod">
          <ac:chgData name="Yannis Tolias" userId="4efe77a2f0195bb9" providerId="LiveId" clId="{6A4C1C0F-9279-4E0F-B8A8-CB8E62529674}" dt="2024-05-09T13:45:53.072" v="2879" actId="1076"/>
          <ac:picMkLst>
            <pc:docMk/>
            <pc:sldMk cId="2820087048" sldId="306"/>
            <ac:picMk id="7" creationId="{BD9F9095-866F-1135-34EA-30A04BE2FAF0}"/>
          </ac:picMkLst>
        </pc:picChg>
        <pc:picChg chg="add mod">
          <ac:chgData name="Yannis Tolias" userId="4efe77a2f0195bb9" providerId="LiveId" clId="{6A4C1C0F-9279-4E0F-B8A8-CB8E62529674}" dt="2024-05-09T13:46:02.032" v="2880" actId="1076"/>
          <ac:picMkLst>
            <pc:docMk/>
            <pc:sldMk cId="2820087048" sldId="306"/>
            <ac:picMk id="8" creationId="{960FA217-74D4-BAC7-BB3D-C4F94A3C6029}"/>
          </ac:picMkLst>
        </pc:picChg>
        <pc:picChg chg="add mod">
          <ac:chgData name="Yannis Tolias" userId="4efe77a2f0195bb9" providerId="LiveId" clId="{6A4C1C0F-9279-4E0F-B8A8-CB8E62529674}" dt="2024-05-09T13:45:43.783" v="2877" actId="1076"/>
          <ac:picMkLst>
            <pc:docMk/>
            <pc:sldMk cId="2820087048" sldId="306"/>
            <ac:picMk id="9" creationId="{A0BC4498-7616-A36A-4CF8-FB08D33B6E44}"/>
          </ac:picMkLst>
        </pc:picChg>
      </pc:sldChg>
      <pc:sldChg chg="addSp delSp modSp add del mod modClrScheme chgLayout">
        <pc:chgData name="Yannis Tolias" userId="4efe77a2f0195bb9" providerId="LiveId" clId="{6A4C1C0F-9279-4E0F-B8A8-CB8E62529674}" dt="2024-05-09T13:58:30.898" v="3047" actId="2696"/>
        <pc:sldMkLst>
          <pc:docMk/>
          <pc:sldMk cId="622223333" sldId="307"/>
        </pc:sldMkLst>
        <pc:spChg chg="mod ord">
          <ac:chgData name="Yannis Tolias" userId="4efe77a2f0195bb9" providerId="LiveId" clId="{6A4C1C0F-9279-4E0F-B8A8-CB8E62529674}" dt="2024-05-09T13:53:09.172" v="2977" actId="700"/>
          <ac:spMkLst>
            <pc:docMk/>
            <pc:sldMk cId="622223333" sldId="307"/>
            <ac:spMk id="2" creationId="{0F87B39F-ED36-7774-0D57-8B2316FCB372}"/>
          </ac:spMkLst>
        </pc:spChg>
        <pc:spChg chg="add del mod">
          <ac:chgData name="Yannis Tolias" userId="4efe77a2f0195bb9" providerId="LiveId" clId="{6A4C1C0F-9279-4E0F-B8A8-CB8E62529674}" dt="2024-05-09T13:53:09.172" v="2977" actId="700"/>
          <ac:spMkLst>
            <pc:docMk/>
            <pc:sldMk cId="622223333" sldId="307"/>
            <ac:spMk id="4" creationId="{4C40B39A-F196-568F-F2B3-7E53D8DB499F}"/>
          </ac:spMkLst>
        </pc:spChg>
        <pc:graphicFrameChg chg="del modGraphic">
          <ac:chgData name="Yannis Tolias" userId="4efe77a2f0195bb9" providerId="LiveId" clId="{6A4C1C0F-9279-4E0F-B8A8-CB8E62529674}" dt="2024-05-09T13:53:02.693" v="2976" actId="478"/>
          <ac:graphicFrameMkLst>
            <pc:docMk/>
            <pc:sldMk cId="622223333" sldId="307"/>
            <ac:graphicFrameMk id="5" creationId="{795AC6B8-E9EF-51A3-13A3-40AEBCE1C974}"/>
          </ac:graphicFrameMkLst>
        </pc:graphicFrameChg>
        <pc:graphicFrameChg chg="add mod modGraphic">
          <ac:chgData name="Yannis Tolias" userId="4efe77a2f0195bb9" providerId="LiveId" clId="{6A4C1C0F-9279-4E0F-B8A8-CB8E62529674}" dt="2024-05-09T13:57:52.393" v="3046" actId="404"/>
          <ac:graphicFrameMkLst>
            <pc:docMk/>
            <pc:sldMk cId="622223333" sldId="307"/>
            <ac:graphicFrameMk id="6" creationId="{BCA891A1-86D6-D9A5-CF3A-2377F1A4A879}"/>
          </ac:graphicFrameMkLst>
        </pc:graphicFrameChg>
      </pc:sldChg>
      <pc:sldMasterChg chg="modSldLayout">
        <pc:chgData name="Yannis Tolias" userId="4efe77a2f0195bb9" providerId="LiveId" clId="{6A4C1C0F-9279-4E0F-B8A8-CB8E62529674}" dt="2024-05-09T12:18:51.392" v="565" actId="12"/>
        <pc:sldMasterMkLst>
          <pc:docMk/>
          <pc:sldMasterMk cId="1300421988" sldId="2147483678"/>
        </pc:sldMasterMkLst>
        <pc:sldLayoutChg chg="modSp">
          <pc:chgData name="Yannis Tolias" userId="4efe77a2f0195bb9" providerId="LiveId" clId="{6A4C1C0F-9279-4E0F-B8A8-CB8E62529674}" dt="2024-05-09T12:09:53.652" v="493" actId="12"/>
          <pc:sldLayoutMkLst>
            <pc:docMk/>
            <pc:sldMasterMk cId="1300421988" sldId="2147483678"/>
            <pc:sldLayoutMk cId="502552326" sldId="2147483692"/>
          </pc:sldLayoutMkLst>
          <pc:spChg chg="mod">
            <ac:chgData name="Yannis Tolias" userId="4efe77a2f0195bb9" providerId="LiveId" clId="{6A4C1C0F-9279-4E0F-B8A8-CB8E62529674}" dt="2024-05-09T12:09:15.409" v="492" actId="2711"/>
            <ac:spMkLst>
              <pc:docMk/>
              <pc:sldMasterMk cId="1300421988" sldId="2147483678"/>
              <pc:sldLayoutMk cId="502552326" sldId="2147483692"/>
              <ac:spMk id="2" creationId="{99CB91A0-D815-7746-ACA8-0558A82CD9C3}"/>
            </ac:spMkLst>
          </pc:spChg>
          <pc:spChg chg="mod">
            <ac:chgData name="Yannis Tolias" userId="4efe77a2f0195bb9" providerId="LiveId" clId="{6A4C1C0F-9279-4E0F-B8A8-CB8E62529674}" dt="2024-05-09T12:09:53.652" v="493" actId="12"/>
            <ac:spMkLst>
              <pc:docMk/>
              <pc:sldMasterMk cId="1300421988" sldId="2147483678"/>
              <pc:sldLayoutMk cId="502552326" sldId="2147483692"/>
              <ac:spMk id="3" creationId="{C38BDAA8-7888-ED4B-B89C-9CBA272AA0C4}"/>
            </ac:spMkLst>
          </pc:spChg>
        </pc:sldLayoutChg>
        <pc:sldLayoutChg chg="addSp delSp modSp mod">
          <pc:chgData name="Yannis Tolias" userId="4efe77a2f0195bb9" providerId="LiveId" clId="{6A4C1C0F-9279-4E0F-B8A8-CB8E62529674}" dt="2024-05-09T12:17:38.106" v="555" actId="1076"/>
          <pc:sldLayoutMkLst>
            <pc:docMk/>
            <pc:sldMasterMk cId="1300421988" sldId="2147483678"/>
            <pc:sldLayoutMk cId="3256868174" sldId="2147483694"/>
          </pc:sldLayoutMkLst>
          <pc:spChg chg="mod">
            <ac:chgData name="Yannis Tolias" userId="4efe77a2f0195bb9" providerId="LiveId" clId="{6A4C1C0F-9279-4E0F-B8A8-CB8E62529674}" dt="2024-05-09T12:11:55.728" v="499" actId="14100"/>
            <ac:spMkLst>
              <pc:docMk/>
              <pc:sldMasterMk cId="1300421988" sldId="2147483678"/>
              <pc:sldLayoutMk cId="3256868174" sldId="2147483694"/>
              <ac:spMk id="2" creationId="{B133454B-536C-8547-B386-167DF34C5FDD}"/>
            </ac:spMkLst>
          </pc:spChg>
          <pc:spChg chg="mod">
            <ac:chgData name="Yannis Tolias" userId="4efe77a2f0195bb9" providerId="LiveId" clId="{6A4C1C0F-9279-4E0F-B8A8-CB8E62529674}" dt="2024-05-09T12:17:03.663" v="553" actId="207"/>
            <ac:spMkLst>
              <pc:docMk/>
              <pc:sldMasterMk cId="1300421988" sldId="2147483678"/>
              <pc:sldLayoutMk cId="3256868174" sldId="2147483694"/>
              <ac:spMk id="3" creationId="{4AD16F91-E89B-AF44-A663-D2508142488F}"/>
            </ac:spMkLst>
          </pc:spChg>
          <pc:spChg chg="del mod">
            <ac:chgData name="Yannis Tolias" userId="4efe77a2f0195bb9" providerId="LiveId" clId="{6A4C1C0F-9279-4E0F-B8A8-CB8E62529674}" dt="2024-05-09T12:16:49.595" v="551" actId="478"/>
            <ac:spMkLst>
              <pc:docMk/>
              <pc:sldMasterMk cId="1300421988" sldId="2147483678"/>
              <pc:sldLayoutMk cId="3256868174" sldId="2147483694"/>
              <ac:spMk id="4" creationId="{0C2A62E8-7553-2A4C-B342-EFA0CF161C24}"/>
            </ac:spMkLst>
          </pc:spChg>
          <pc:spChg chg="add mod">
            <ac:chgData name="Yannis Tolias" userId="4efe77a2f0195bb9" providerId="LiveId" clId="{6A4C1C0F-9279-4E0F-B8A8-CB8E62529674}" dt="2024-05-09T12:17:38.106" v="555" actId="1076"/>
            <ac:spMkLst>
              <pc:docMk/>
              <pc:sldMasterMk cId="1300421988" sldId="2147483678"/>
              <pc:sldLayoutMk cId="3256868174" sldId="2147483694"/>
              <ac:spMk id="7" creationId="{DA136E93-434D-D0B0-2CE8-ABFBBE2BF013}"/>
            </ac:spMkLst>
          </pc:spChg>
        </pc:sldLayoutChg>
        <pc:sldLayoutChg chg="addSp delSp modSp mod">
          <pc:chgData name="Yannis Tolias" userId="4efe77a2f0195bb9" providerId="LiveId" clId="{6A4C1C0F-9279-4E0F-B8A8-CB8E62529674}" dt="2024-05-09T12:15:35.746" v="537" actId="2711"/>
          <pc:sldLayoutMkLst>
            <pc:docMk/>
            <pc:sldMasterMk cId="1300421988" sldId="2147483678"/>
            <pc:sldLayoutMk cId="2022833988" sldId="2147483695"/>
          </pc:sldLayoutMkLst>
          <pc:spChg chg="mod">
            <ac:chgData name="Yannis Tolias" userId="4efe77a2f0195bb9" providerId="LiveId" clId="{6A4C1C0F-9279-4E0F-B8A8-CB8E62529674}" dt="2024-05-09T12:12:36.978" v="507" actId="14100"/>
            <ac:spMkLst>
              <pc:docMk/>
              <pc:sldMasterMk cId="1300421988" sldId="2147483678"/>
              <pc:sldLayoutMk cId="2022833988" sldId="2147483695"/>
              <ac:spMk id="2" creationId="{44E3C192-E8D6-C541-99B1-5FC986B72C73}"/>
            </ac:spMkLst>
          </pc:spChg>
          <pc:spChg chg="mod">
            <ac:chgData name="Yannis Tolias" userId="4efe77a2f0195bb9" providerId="LiveId" clId="{6A4C1C0F-9279-4E0F-B8A8-CB8E62529674}" dt="2024-05-09T12:13:34.165" v="520" actId="242"/>
            <ac:spMkLst>
              <pc:docMk/>
              <pc:sldMasterMk cId="1300421988" sldId="2147483678"/>
              <pc:sldLayoutMk cId="2022833988" sldId="2147483695"/>
              <ac:spMk id="3" creationId="{9922D709-00C7-6849-82F6-B71C2F281DBA}"/>
            </ac:spMkLst>
          </pc:spChg>
          <pc:spChg chg="mod">
            <ac:chgData name="Yannis Tolias" userId="4efe77a2f0195bb9" providerId="LiveId" clId="{6A4C1C0F-9279-4E0F-B8A8-CB8E62529674}" dt="2024-05-09T12:15:32.082" v="536" actId="2711"/>
            <ac:spMkLst>
              <pc:docMk/>
              <pc:sldMasterMk cId="1300421988" sldId="2147483678"/>
              <pc:sldLayoutMk cId="2022833988" sldId="2147483695"/>
              <ac:spMk id="4" creationId="{E7DFD192-A261-B246-8F4F-44230F988EA9}"/>
            </ac:spMkLst>
          </pc:spChg>
          <pc:spChg chg="mod">
            <ac:chgData name="Yannis Tolias" userId="4efe77a2f0195bb9" providerId="LiveId" clId="{6A4C1C0F-9279-4E0F-B8A8-CB8E62529674}" dt="2024-05-09T12:13:40.527" v="521" actId="242"/>
            <ac:spMkLst>
              <pc:docMk/>
              <pc:sldMasterMk cId="1300421988" sldId="2147483678"/>
              <pc:sldLayoutMk cId="2022833988" sldId="2147483695"/>
              <ac:spMk id="5" creationId="{B53B8C0F-27A1-9641-9516-D33AEA8CE451}"/>
            </ac:spMkLst>
          </pc:spChg>
          <pc:spChg chg="del mod">
            <ac:chgData name="Yannis Tolias" userId="4efe77a2f0195bb9" providerId="LiveId" clId="{6A4C1C0F-9279-4E0F-B8A8-CB8E62529674}" dt="2024-05-09T12:15:04.537" v="533" actId="478"/>
            <ac:spMkLst>
              <pc:docMk/>
              <pc:sldMasterMk cId="1300421988" sldId="2147483678"/>
              <pc:sldLayoutMk cId="2022833988" sldId="2147483695"/>
              <ac:spMk id="6" creationId="{780BAD56-F9FA-1C47-B89A-73E69F5C3BE6}"/>
            </ac:spMkLst>
          </pc:spChg>
          <pc:spChg chg="add mod">
            <ac:chgData name="Yannis Tolias" userId="4efe77a2f0195bb9" providerId="LiveId" clId="{6A4C1C0F-9279-4E0F-B8A8-CB8E62529674}" dt="2024-05-09T12:15:35.746" v="537" actId="2711"/>
            <ac:spMkLst>
              <pc:docMk/>
              <pc:sldMasterMk cId="1300421988" sldId="2147483678"/>
              <pc:sldLayoutMk cId="2022833988" sldId="2147483695"/>
              <ac:spMk id="9" creationId="{E2C7B879-B5C1-CBF9-F9AA-D117B4E67A23}"/>
            </ac:spMkLst>
          </pc:spChg>
        </pc:sldLayoutChg>
        <pc:sldLayoutChg chg="modSp mod">
          <pc:chgData name="Yannis Tolias" userId="4efe77a2f0195bb9" providerId="LiveId" clId="{6A4C1C0F-9279-4E0F-B8A8-CB8E62529674}" dt="2024-05-09T12:16:07.793" v="543" actId="14100"/>
          <pc:sldLayoutMkLst>
            <pc:docMk/>
            <pc:sldMasterMk cId="1300421988" sldId="2147483678"/>
            <pc:sldLayoutMk cId="2873937665" sldId="2147483696"/>
          </pc:sldLayoutMkLst>
          <pc:spChg chg="mod">
            <ac:chgData name="Yannis Tolias" userId="4efe77a2f0195bb9" providerId="LiveId" clId="{6A4C1C0F-9279-4E0F-B8A8-CB8E62529674}" dt="2024-05-09T12:16:07.793" v="543" actId="14100"/>
            <ac:spMkLst>
              <pc:docMk/>
              <pc:sldMasterMk cId="1300421988" sldId="2147483678"/>
              <pc:sldLayoutMk cId="2873937665" sldId="2147483696"/>
              <ac:spMk id="2" creationId="{62538F63-D0B7-F242-B11E-217E108FB75D}"/>
            </ac:spMkLst>
          </pc:spChg>
        </pc:sldLayoutChg>
        <pc:sldLayoutChg chg="modSp mod">
          <pc:chgData name="Yannis Tolias" userId="4efe77a2f0195bb9" providerId="LiveId" clId="{6A4C1C0F-9279-4E0F-B8A8-CB8E62529674}" dt="2024-05-09T12:18:51.392" v="565" actId="12"/>
          <pc:sldLayoutMkLst>
            <pc:docMk/>
            <pc:sldMasterMk cId="1300421988" sldId="2147483678"/>
            <pc:sldLayoutMk cId="3100465924" sldId="2147483698"/>
          </pc:sldLayoutMkLst>
          <pc:spChg chg="mod">
            <ac:chgData name="Yannis Tolias" userId="4efe77a2f0195bb9" providerId="LiveId" clId="{6A4C1C0F-9279-4E0F-B8A8-CB8E62529674}" dt="2024-05-09T12:18:13.235" v="558" actId="207"/>
            <ac:spMkLst>
              <pc:docMk/>
              <pc:sldMasterMk cId="1300421988" sldId="2147483678"/>
              <pc:sldLayoutMk cId="3100465924" sldId="2147483698"/>
              <ac:spMk id="2" creationId="{984F22B7-AABD-BD40-B43B-EEBB5BFCBA5F}"/>
            </ac:spMkLst>
          </pc:spChg>
          <pc:spChg chg="mod">
            <ac:chgData name="Yannis Tolias" userId="4efe77a2f0195bb9" providerId="LiveId" clId="{6A4C1C0F-9279-4E0F-B8A8-CB8E62529674}" dt="2024-05-09T12:18:51.392" v="565" actId="12"/>
            <ac:spMkLst>
              <pc:docMk/>
              <pc:sldMasterMk cId="1300421988" sldId="2147483678"/>
              <pc:sldLayoutMk cId="3100465924" sldId="2147483698"/>
              <ac:spMk id="3" creationId="{13C8B233-910C-2646-8277-96769BD5BA64}"/>
            </ac:spMkLst>
          </pc:spChg>
          <pc:spChg chg="mod">
            <ac:chgData name="Yannis Tolias" userId="4efe77a2f0195bb9" providerId="LiveId" clId="{6A4C1C0F-9279-4E0F-B8A8-CB8E62529674}" dt="2024-05-09T12:18:24.078" v="562" actId="403"/>
            <ac:spMkLst>
              <pc:docMk/>
              <pc:sldMasterMk cId="1300421988" sldId="2147483678"/>
              <pc:sldLayoutMk cId="3100465924" sldId="2147483698"/>
              <ac:spMk id="4" creationId="{6DF32913-5D8F-C44E-A202-534B792B71CA}"/>
            </ac:spMkLst>
          </pc:spChg>
        </pc:sldLayoutChg>
      </pc:sldMasterChg>
    </pc:docChg>
  </pc:docChgLst>
  <pc:docChgLst>
    <pc:chgData name="Yannis Tolias" userId="4efe77a2f0195bb9" providerId="LiveId" clId="{96FBFCEB-1627-4984-A07B-F519DFE51AC4}"/>
    <pc:docChg chg="undo custSel addSld delSld modSld sldOrd">
      <pc:chgData name="Yannis Tolias" userId="4efe77a2f0195bb9" providerId="LiveId" clId="{96FBFCEB-1627-4984-A07B-F519DFE51AC4}" dt="2024-11-21T12:52:15.311" v="14996" actId="27918"/>
      <pc:docMkLst>
        <pc:docMk/>
      </pc:docMkLst>
      <pc:sldChg chg="addSp modSp mod">
        <pc:chgData name="Yannis Tolias" userId="4efe77a2f0195bb9" providerId="LiveId" clId="{96FBFCEB-1627-4984-A07B-F519DFE51AC4}" dt="2024-11-20T13:28:50.145" v="6965" actId="20577"/>
        <pc:sldMkLst>
          <pc:docMk/>
          <pc:sldMk cId="3497210020" sldId="270"/>
        </pc:sldMkLst>
        <pc:spChg chg="add mod">
          <ac:chgData name="Yannis Tolias" userId="4efe77a2f0195bb9" providerId="LiveId" clId="{96FBFCEB-1627-4984-A07B-F519DFE51AC4}" dt="2024-11-20T13:26:32.008" v="6947" actId="1076"/>
          <ac:spMkLst>
            <pc:docMk/>
            <pc:sldMk cId="3497210020" sldId="270"/>
            <ac:spMk id="11" creationId="{C9F3A334-7C2D-6550-E17A-FFECBF085D6C}"/>
          </ac:spMkLst>
        </pc:spChg>
        <pc:graphicFrameChg chg="modGraphic">
          <ac:chgData name="Yannis Tolias" userId="4efe77a2f0195bb9" providerId="LiveId" clId="{96FBFCEB-1627-4984-A07B-F519DFE51AC4}" dt="2024-11-20T13:28:50.145" v="6965" actId="20577"/>
          <ac:graphicFrameMkLst>
            <pc:docMk/>
            <pc:sldMk cId="3497210020" sldId="270"/>
            <ac:graphicFrameMk id="2" creationId="{DBEE25D4-5290-B110-7FC5-DFC5B556CBD5}"/>
          </ac:graphicFrameMkLst>
        </pc:graphicFrameChg>
        <pc:picChg chg="mod">
          <ac:chgData name="Yannis Tolias" userId="4efe77a2f0195bb9" providerId="LiveId" clId="{96FBFCEB-1627-4984-A07B-F519DFE51AC4}" dt="2024-11-20T13:22:14.063" v="6913" actId="1036"/>
          <ac:picMkLst>
            <pc:docMk/>
            <pc:sldMk cId="3497210020" sldId="270"/>
            <ac:picMk id="4" creationId="{FA711CE5-B6B9-60B4-449A-41F49BAA3320}"/>
          </ac:picMkLst>
        </pc:picChg>
        <pc:picChg chg="mod">
          <ac:chgData name="Yannis Tolias" userId="4efe77a2f0195bb9" providerId="LiveId" clId="{96FBFCEB-1627-4984-A07B-F519DFE51AC4}" dt="2024-11-20T13:22:04.238" v="6887" actId="1036"/>
          <ac:picMkLst>
            <pc:docMk/>
            <pc:sldMk cId="3497210020" sldId="270"/>
            <ac:picMk id="7" creationId="{5FC88B34-5FE5-1185-F2C3-71D5CBBA159B}"/>
          </ac:picMkLst>
        </pc:picChg>
        <pc:picChg chg="add mod">
          <ac:chgData name="Yannis Tolias" userId="4efe77a2f0195bb9" providerId="LiveId" clId="{96FBFCEB-1627-4984-A07B-F519DFE51AC4}" dt="2024-11-20T13:28:24.866" v="6948" actId="1076"/>
          <ac:picMkLst>
            <pc:docMk/>
            <pc:sldMk cId="3497210020" sldId="270"/>
            <ac:picMk id="10" creationId="{97D97923-56CD-E118-140E-9137A0AABF15}"/>
          </ac:picMkLst>
        </pc:picChg>
      </pc:sldChg>
      <pc:sldChg chg="modSp del mod">
        <pc:chgData name="Yannis Tolias" userId="4efe77a2f0195bb9" providerId="LiveId" clId="{96FBFCEB-1627-4984-A07B-F519DFE51AC4}" dt="2024-11-21T11:55:21.290" v="14900" actId="2696"/>
        <pc:sldMkLst>
          <pc:docMk/>
          <pc:sldMk cId="3983009570" sldId="280"/>
        </pc:sldMkLst>
        <pc:spChg chg="mod">
          <ac:chgData name="Yannis Tolias" userId="4efe77a2f0195bb9" providerId="LiveId" clId="{96FBFCEB-1627-4984-A07B-F519DFE51AC4}" dt="2024-11-20T13:46:53.895" v="7704" actId="20577"/>
          <ac:spMkLst>
            <pc:docMk/>
            <pc:sldMk cId="3983009570" sldId="280"/>
            <ac:spMk id="2" creationId="{0F87B39F-ED36-7774-0D57-8B2316FCB372}"/>
          </ac:spMkLst>
        </pc:spChg>
        <pc:graphicFrameChg chg="modGraphic">
          <ac:chgData name="Yannis Tolias" userId="4efe77a2f0195bb9" providerId="LiveId" clId="{96FBFCEB-1627-4984-A07B-F519DFE51AC4}" dt="2024-11-20T13:20:30.855" v="6767" actId="20577"/>
          <ac:graphicFrameMkLst>
            <pc:docMk/>
            <pc:sldMk cId="3983009570" sldId="280"/>
            <ac:graphicFrameMk id="5" creationId="{795AC6B8-E9EF-51A3-13A3-40AEBCE1C974}"/>
          </ac:graphicFrameMkLst>
        </pc:graphicFrameChg>
      </pc:sldChg>
      <pc:sldChg chg="addSp modSp mod">
        <pc:chgData name="Yannis Tolias" userId="4efe77a2f0195bb9" providerId="LiveId" clId="{96FBFCEB-1627-4984-A07B-F519DFE51AC4}" dt="2024-11-20T09:30:27.605" v="274" actId="1076"/>
        <pc:sldMkLst>
          <pc:docMk/>
          <pc:sldMk cId="2250946808" sldId="302"/>
        </pc:sldMkLst>
        <pc:spChg chg="mod">
          <ac:chgData name="Yannis Tolias" userId="4efe77a2f0195bb9" providerId="LiveId" clId="{96FBFCEB-1627-4984-A07B-F519DFE51AC4}" dt="2024-11-20T09:30:20.477" v="273" actId="20577"/>
          <ac:spMkLst>
            <pc:docMk/>
            <pc:sldMk cId="2250946808" sldId="302"/>
            <ac:spMk id="2" creationId="{F1138A3F-60F4-3556-6D84-BC8A1B3FE9AE}"/>
          </ac:spMkLst>
        </pc:spChg>
        <pc:spChg chg="mod">
          <ac:chgData name="Yannis Tolias" userId="4efe77a2f0195bb9" providerId="LiveId" clId="{96FBFCEB-1627-4984-A07B-F519DFE51AC4}" dt="2024-11-20T09:30:27.605" v="274" actId="1076"/>
          <ac:spMkLst>
            <pc:docMk/>
            <pc:sldMk cId="2250946808" sldId="302"/>
            <ac:spMk id="3" creationId="{52F92C5D-189A-A2DB-2F48-2C315E788EC2}"/>
          </ac:spMkLst>
        </pc:spChg>
        <pc:spChg chg="add mod">
          <ac:chgData name="Yannis Tolias" userId="4efe77a2f0195bb9" providerId="LiveId" clId="{96FBFCEB-1627-4984-A07B-F519DFE51AC4}" dt="2024-11-20T09:28:06.653" v="67" actId="1038"/>
          <ac:spMkLst>
            <pc:docMk/>
            <pc:sldMk cId="2250946808" sldId="302"/>
            <ac:spMk id="4" creationId="{C57FC5EC-8A0E-1005-4466-331DAF0B7A54}"/>
          </ac:spMkLst>
        </pc:spChg>
      </pc:sldChg>
      <pc:sldChg chg="modSp mod">
        <pc:chgData name="Yannis Tolias" userId="4efe77a2f0195bb9" providerId="LiveId" clId="{96FBFCEB-1627-4984-A07B-F519DFE51AC4}" dt="2024-11-20T09:35:48.840" v="716" actId="6549"/>
        <pc:sldMkLst>
          <pc:docMk/>
          <pc:sldMk cId="697696809" sldId="303"/>
        </pc:sldMkLst>
        <pc:spChg chg="mod">
          <ac:chgData name="Yannis Tolias" userId="4efe77a2f0195bb9" providerId="LiveId" clId="{96FBFCEB-1627-4984-A07B-F519DFE51AC4}" dt="2024-11-20T09:30:58.046" v="297" actId="20577"/>
          <ac:spMkLst>
            <pc:docMk/>
            <pc:sldMk cId="697696809" sldId="303"/>
            <ac:spMk id="2" creationId="{4D918044-A9C6-355B-AEBD-DEDB63BC726A}"/>
          </ac:spMkLst>
        </pc:spChg>
        <pc:spChg chg="mod">
          <ac:chgData name="Yannis Tolias" userId="4efe77a2f0195bb9" providerId="LiveId" clId="{96FBFCEB-1627-4984-A07B-F519DFE51AC4}" dt="2024-11-20T09:35:48.840" v="716" actId="6549"/>
          <ac:spMkLst>
            <pc:docMk/>
            <pc:sldMk cId="697696809" sldId="303"/>
            <ac:spMk id="3" creationId="{EC89CB59-FD95-296A-DB94-5AD1CA817AEF}"/>
          </ac:spMkLst>
        </pc:spChg>
      </pc:sldChg>
      <pc:sldChg chg="del">
        <pc:chgData name="Yannis Tolias" userId="4efe77a2f0195bb9" providerId="LiveId" clId="{96FBFCEB-1627-4984-A07B-F519DFE51AC4}" dt="2024-11-20T12:37:33.526" v="5150" actId="2696"/>
        <pc:sldMkLst>
          <pc:docMk/>
          <pc:sldMk cId="2361540377" sldId="304"/>
        </pc:sldMkLst>
      </pc:sldChg>
      <pc:sldChg chg="modSp del mod">
        <pc:chgData name="Yannis Tolias" userId="4efe77a2f0195bb9" providerId="LiveId" clId="{96FBFCEB-1627-4984-A07B-F519DFE51AC4}" dt="2024-11-21T11:55:26.087" v="14901" actId="2696"/>
        <pc:sldMkLst>
          <pc:docMk/>
          <pc:sldMk cId="836171549" sldId="305"/>
        </pc:sldMkLst>
        <pc:spChg chg="mod">
          <ac:chgData name="Yannis Tolias" userId="4efe77a2f0195bb9" providerId="LiveId" clId="{96FBFCEB-1627-4984-A07B-F519DFE51AC4}" dt="2024-11-20T13:19:52.294" v="6735" actId="20577"/>
          <ac:spMkLst>
            <pc:docMk/>
            <pc:sldMk cId="836171549" sldId="305"/>
            <ac:spMk id="2" creationId="{0F87B39F-ED36-7774-0D57-8B2316FCB372}"/>
          </ac:spMkLst>
        </pc:spChg>
        <pc:graphicFrameChg chg="modGraphic">
          <ac:chgData name="Yannis Tolias" userId="4efe77a2f0195bb9" providerId="LiveId" clId="{96FBFCEB-1627-4984-A07B-F519DFE51AC4}" dt="2024-11-20T13:20:49.903" v="6797" actId="20577"/>
          <ac:graphicFrameMkLst>
            <pc:docMk/>
            <pc:sldMk cId="836171549" sldId="305"/>
            <ac:graphicFrameMk id="5" creationId="{795AC6B8-E9EF-51A3-13A3-40AEBCE1C974}"/>
          </ac:graphicFrameMkLst>
        </pc:graphicFrameChg>
      </pc:sldChg>
      <pc:sldChg chg="modSp mod">
        <pc:chgData name="Yannis Tolias" userId="4efe77a2f0195bb9" providerId="LiveId" clId="{96FBFCEB-1627-4984-A07B-F519DFE51AC4}" dt="2024-11-21T11:54:23.093" v="14899" actId="20577"/>
        <pc:sldMkLst>
          <pc:docMk/>
          <pc:sldMk cId="2820087048" sldId="306"/>
        </pc:sldMkLst>
        <pc:spChg chg="mod">
          <ac:chgData name="Yannis Tolias" userId="4efe77a2f0195bb9" providerId="LiveId" clId="{96FBFCEB-1627-4984-A07B-F519DFE51AC4}" dt="2024-11-20T13:21:02.582" v="6814" actId="20577"/>
          <ac:spMkLst>
            <pc:docMk/>
            <pc:sldMk cId="2820087048" sldId="306"/>
            <ac:spMk id="2" creationId="{F7AF460E-9A32-FAF6-B9A4-9AF9D897B881}"/>
          </ac:spMkLst>
        </pc:spChg>
        <pc:graphicFrameChg chg="mod">
          <ac:chgData name="Yannis Tolias" userId="4efe77a2f0195bb9" providerId="LiveId" clId="{96FBFCEB-1627-4984-A07B-F519DFE51AC4}" dt="2024-11-21T11:54:23.093" v="14899" actId="20577"/>
          <ac:graphicFrameMkLst>
            <pc:docMk/>
            <pc:sldMk cId="2820087048" sldId="306"/>
            <ac:graphicFrameMk id="5" creationId="{9A5641A8-4DB5-B6AF-1C8A-D372DBD2BEA8}"/>
          </ac:graphicFrameMkLst>
        </pc:graphicFrameChg>
      </pc:sldChg>
      <pc:sldChg chg="addSp delSp modSp mod ord modAnim">
        <pc:chgData name="Yannis Tolias" userId="4efe77a2f0195bb9" providerId="LiveId" clId="{96FBFCEB-1627-4984-A07B-F519DFE51AC4}" dt="2024-11-21T12:52:15.311" v="14996" actId="27918"/>
        <pc:sldMkLst>
          <pc:docMk/>
          <pc:sldMk cId="3151710029" sldId="307"/>
        </pc:sldMkLst>
        <pc:spChg chg="mod">
          <ac:chgData name="Yannis Tolias" userId="4efe77a2f0195bb9" providerId="LiveId" clId="{96FBFCEB-1627-4984-A07B-F519DFE51AC4}" dt="2024-11-20T12:39:35.617" v="5176" actId="20577"/>
          <ac:spMkLst>
            <pc:docMk/>
            <pc:sldMk cId="3151710029" sldId="307"/>
            <ac:spMk id="2" creationId="{324F1D50-1181-1277-CA86-A42199AA0BC2}"/>
          </ac:spMkLst>
        </pc:spChg>
        <pc:spChg chg="mod">
          <ac:chgData name="Yannis Tolias" userId="4efe77a2f0195bb9" providerId="LiveId" clId="{96FBFCEB-1627-4984-A07B-F519DFE51AC4}" dt="2024-11-20T12:46:53.086" v="5622" actId="20577"/>
          <ac:spMkLst>
            <pc:docMk/>
            <pc:sldMk cId="3151710029" sldId="307"/>
            <ac:spMk id="5" creationId="{46742F32-2D26-7ADA-C1F7-909D89CB22B4}"/>
          </ac:spMkLst>
        </pc:spChg>
        <pc:spChg chg="mod">
          <ac:chgData name="Yannis Tolias" userId="4efe77a2f0195bb9" providerId="LiveId" clId="{96FBFCEB-1627-4984-A07B-F519DFE51AC4}" dt="2024-11-20T12:48:45.666" v="5731" actId="20577"/>
          <ac:spMkLst>
            <pc:docMk/>
            <pc:sldMk cId="3151710029" sldId="307"/>
            <ac:spMk id="6" creationId="{F68FFFB4-5280-63F6-1F6E-6D0CE79DB5E7}"/>
          </ac:spMkLst>
        </pc:spChg>
        <pc:spChg chg="mod">
          <ac:chgData name="Yannis Tolias" userId="4efe77a2f0195bb9" providerId="LiveId" clId="{96FBFCEB-1627-4984-A07B-F519DFE51AC4}" dt="2024-11-20T12:46:09.554" v="5537" actId="20577"/>
          <ac:spMkLst>
            <pc:docMk/>
            <pc:sldMk cId="3151710029" sldId="307"/>
            <ac:spMk id="7" creationId="{E51112F8-A48A-CE81-03D5-DF1A8226B77C}"/>
          </ac:spMkLst>
        </pc:spChg>
        <pc:spChg chg="mod">
          <ac:chgData name="Yannis Tolias" userId="4efe77a2f0195bb9" providerId="LiveId" clId="{96FBFCEB-1627-4984-A07B-F519DFE51AC4}" dt="2024-11-20T12:47:29.546" v="5669" actId="20577"/>
          <ac:spMkLst>
            <pc:docMk/>
            <pc:sldMk cId="3151710029" sldId="307"/>
            <ac:spMk id="27" creationId="{C4A7B3AC-EE7B-7E2E-FA32-7022125652FD}"/>
          </ac:spMkLst>
        </pc:spChg>
        <pc:spChg chg="mod">
          <ac:chgData name="Yannis Tolias" userId="4efe77a2f0195bb9" providerId="LiveId" clId="{96FBFCEB-1627-4984-A07B-F519DFE51AC4}" dt="2024-11-20T12:47:33.169" v="5674" actId="20577"/>
          <ac:spMkLst>
            <pc:docMk/>
            <pc:sldMk cId="3151710029" sldId="307"/>
            <ac:spMk id="28" creationId="{0731F593-EE92-90BF-90C3-9E4697BFA6F7}"/>
          </ac:spMkLst>
        </pc:spChg>
        <pc:spChg chg="mod">
          <ac:chgData name="Yannis Tolias" userId="4efe77a2f0195bb9" providerId="LiveId" clId="{96FBFCEB-1627-4984-A07B-F519DFE51AC4}" dt="2024-11-20T12:47:37.242" v="5680" actId="20577"/>
          <ac:spMkLst>
            <pc:docMk/>
            <pc:sldMk cId="3151710029" sldId="307"/>
            <ac:spMk id="29" creationId="{9C7AB392-5514-8903-BDB6-136D09C0BA75}"/>
          </ac:spMkLst>
        </pc:spChg>
        <pc:spChg chg="mod">
          <ac:chgData name="Yannis Tolias" userId="4efe77a2f0195bb9" providerId="LiveId" clId="{96FBFCEB-1627-4984-A07B-F519DFE51AC4}" dt="2024-11-20T12:47:42.514" v="5685" actId="20577"/>
          <ac:spMkLst>
            <pc:docMk/>
            <pc:sldMk cId="3151710029" sldId="307"/>
            <ac:spMk id="30" creationId="{DB6C6158-9CBE-395A-9D12-FB26A90D9AEA}"/>
          </ac:spMkLst>
        </pc:spChg>
        <pc:spChg chg="mod">
          <ac:chgData name="Yannis Tolias" userId="4efe77a2f0195bb9" providerId="LiveId" clId="{96FBFCEB-1627-4984-A07B-F519DFE51AC4}" dt="2024-11-20T12:47:16.658" v="5653" actId="20577"/>
          <ac:spMkLst>
            <pc:docMk/>
            <pc:sldMk cId="3151710029" sldId="307"/>
            <ac:spMk id="31" creationId="{0CD69C6B-77D9-4BC3-D95C-BAC840290DAD}"/>
          </ac:spMkLst>
        </pc:spChg>
        <pc:spChg chg="mod">
          <ac:chgData name="Yannis Tolias" userId="4efe77a2f0195bb9" providerId="LiveId" clId="{96FBFCEB-1627-4984-A07B-F519DFE51AC4}" dt="2024-11-20T13:14:40.452" v="6693" actId="20577"/>
          <ac:spMkLst>
            <pc:docMk/>
            <pc:sldMk cId="3151710029" sldId="307"/>
            <ac:spMk id="32" creationId="{2BC8A4F3-99B6-DF5B-BD6D-6C600C17D023}"/>
          </ac:spMkLst>
        </pc:spChg>
        <pc:spChg chg="mod ord topLvl">
          <ac:chgData name="Yannis Tolias" userId="4efe77a2f0195bb9" providerId="LiveId" clId="{96FBFCEB-1627-4984-A07B-F519DFE51AC4}" dt="2024-11-21T09:38:51.912" v="10523" actId="164"/>
          <ac:spMkLst>
            <pc:docMk/>
            <pc:sldMk cId="3151710029" sldId="307"/>
            <ac:spMk id="34" creationId="{29AC6115-DDB4-5962-C455-E990D08B54C8}"/>
          </ac:spMkLst>
        </pc:spChg>
        <pc:spChg chg="mod">
          <ac:chgData name="Yannis Tolias" userId="4efe77a2f0195bb9" providerId="LiveId" clId="{96FBFCEB-1627-4984-A07B-F519DFE51AC4}" dt="2024-11-20T12:45:38.875" v="5495" actId="20577"/>
          <ac:spMkLst>
            <pc:docMk/>
            <pc:sldMk cId="3151710029" sldId="307"/>
            <ac:spMk id="35" creationId="{566E4A56-B5ED-595C-35F7-EF5183F04D91}"/>
          </ac:spMkLst>
        </pc:spChg>
        <pc:spChg chg="mod">
          <ac:chgData name="Yannis Tolias" userId="4efe77a2f0195bb9" providerId="LiveId" clId="{96FBFCEB-1627-4984-A07B-F519DFE51AC4}" dt="2024-11-20T12:49:05.991" v="5736" actId="20578"/>
          <ac:spMkLst>
            <pc:docMk/>
            <pc:sldMk cId="3151710029" sldId="307"/>
            <ac:spMk id="36" creationId="{6138677C-8991-F768-EB6B-F76951990D93}"/>
          </ac:spMkLst>
        </pc:spChg>
        <pc:spChg chg="mod">
          <ac:chgData name="Yannis Tolias" userId="4efe77a2f0195bb9" providerId="LiveId" clId="{96FBFCEB-1627-4984-A07B-F519DFE51AC4}" dt="2024-11-20T12:50:24.381" v="5910" actId="20577"/>
          <ac:spMkLst>
            <pc:docMk/>
            <pc:sldMk cId="3151710029" sldId="307"/>
            <ac:spMk id="37" creationId="{BE62C2D5-D3F1-3CBF-9FA3-B579E5A2CE7F}"/>
          </ac:spMkLst>
        </pc:spChg>
        <pc:spChg chg="mod">
          <ac:chgData name="Yannis Tolias" userId="4efe77a2f0195bb9" providerId="LiveId" clId="{96FBFCEB-1627-4984-A07B-F519DFE51AC4}" dt="2024-11-20T12:50:30.195" v="5913" actId="20577"/>
          <ac:spMkLst>
            <pc:docMk/>
            <pc:sldMk cId="3151710029" sldId="307"/>
            <ac:spMk id="38" creationId="{71C0C669-CCD4-7672-6596-880CCB08904A}"/>
          </ac:spMkLst>
        </pc:spChg>
        <pc:spChg chg="mod">
          <ac:chgData name="Yannis Tolias" userId="4efe77a2f0195bb9" providerId="LiveId" clId="{96FBFCEB-1627-4984-A07B-F519DFE51AC4}" dt="2024-11-20T12:50:34.884" v="5916" actId="20577"/>
          <ac:spMkLst>
            <pc:docMk/>
            <pc:sldMk cId="3151710029" sldId="307"/>
            <ac:spMk id="39" creationId="{A98A094A-16AA-A158-3B4C-8BBCB267A7D6}"/>
          </ac:spMkLst>
        </pc:spChg>
        <pc:spChg chg="mod">
          <ac:chgData name="Yannis Tolias" userId="4efe77a2f0195bb9" providerId="LiveId" clId="{96FBFCEB-1627-4984-A07B-F519DFE51AC4}" dt="2024-11-20T12:50:40.980" v="5919" actId="20577"/>
          <ac:spMkLst>
            <pc:docMk/>
            <pc:sldMk cId="3151710029" sldId="307"/>
            <ac:spMk id="40" creationId="{95C4469A-D703-D5F0-F868-58560D4ADBB4}"/>
          </ac:spMkLst>
        </pc:spChg>
        <pc:spChg chg="mod">
          <ac:chgData name="Yannis Tolias" userId="4efe77a2f0195bb9" providerId="LiveId" clId="{96FBFCEB-1627-4984-A07B-F519DFE51AC4}" dt="2024-11-20T12:50:46.812" v="5922" actId="20577"/>
          <ac:spMkLst>
            <pc:docMk/>
            <pc:sldMk cId="3151710029" sldId="307"/>
            <ac:spMk id="41" creationId="{ABCFB2DC-1527-0A90-2F9E-49B5BA2E460A}"/>
          </ac:spMkLst>
        </pc:spChg>
        <pc:spChg chg="mod">
          <ac:chgData name="Yannis Tolias" userId="4efe77a2f0195bb9" providerId="LiveId" clId="{96FBFCEB-1627-4984-A07B-F519DFE51AC4}" dt="2024-11-20T12:50:54.428" v="5925" actId="20577"/>
          <ac:spMkLst>
            <pc:docMk/>
            <pc:sldMk cId="3151710029" sldId="307"/>
            <ac:spMk id="42" creationId="{E21BD294-A615-A049-9B81-C95035569148}"/>
          </ac:spMkLst>
        </pc:spChg>
        <pc:spChg chg="mod">
          <ac:chgData name="Yannis Tolias" userId="4efe77a2f0195bb9" providerId="LiveId" clId="{96FBFCEB-1627-4984-A07B-F519DFE51AC4}" dt="2024-11-20T12:49:05.991" v="5736" actId="20578"/>
          <ac:spMkLst>
            <pc:docMk/>
            <pc:sldMk cId="3151710029" sldId="307"/>
            <ac:spMk id="43" creationId="{2829E2FC-81B2-399F-71D8-91D5C4FBF673}"/>
          </ac:spMkLst>
        </pc:spChg>
        <pc:spChg chg="mod">
          <ac:chgData name="Yannis Tolias" userId="4efe77a2f0195bb9" providerId="LiveId" clId="{96FBFCEB-1627-4984-A07B-F519DFE51AC4}" dt="2024-11-20T12:49:05.991" v="5736" actId="20578"/>
          <ac:spMkLst>
            <pc:docMk/>
            <pc:sldMk cId="3151710029" sldId="307"/>
            <ac:spMk id="44" creationId="{383CEBD7-1DD1-ADC9-7622-A1CD7A8FED1C}"/>
          </ac:spMkLst>
        </pc:spChg>
        <pc:spChg chg="mod">
          <ac:chgData name="Yannis Tolias" userId="4efe77a2f0195bb9" providerId="LiveId" clId="{96FBFCEB-1627-4984-A07B-F519DFE51AC4}" dt="2024-11-20T12:49:05.991" v="5736" actId="20578"/>
          <ac:spMkLst>
            <pc:docMk/>
            <pc:sldMk cId="3151710029" sldId="307"/>
            <ac:spMk id="45" creationId="{5C364CDE-B3C9-3A08-A00B-1BD99998DA7B}"/>
          </ac:spMkLst>
        </pc:spChg>
        <pc:spChg chg="mod">
          <ac:chgData name="Yannis Tolias" userId="4efe77a2f0195bb9" providerId="LiveId" clId="{96FBFCEB-1627-4984-A07B-F519DFE51AC4}" dt="2024-11-20T12:49:05.991" v="5736" actId="20578"/>
          <ac:spMkLst>
            <pc:docMk/>
            <pc:sldMk cId="3151710029" sldId="307"/>
            <ac:spMk id="46" creationId="{137A098D-6B50-C295-A723-912F9BC0684E}"/>
          </ac:spMkLst>
        </pc:spChg>
        <pc:spChg chg="mod">
          <ac:chgData name="Yannis Tolias" userId="4efe77a2f0195bb9" providerId="LiveId" clId="{96FBFCEB-1627-4984-A07B-F519DFE51AC4}" dt="2024-11-21T11:56:14.831" v="14917" actId="6549"/>
          <ac:spMkLst>
            <pc:docMk/>
            <pc:sldMk cId="3151710029" sldId="307"/>
            <ac:spMk id="48" creationId="{BA18E7AC-13AB-1DF8-7CB9-13BFDBEDA687}"/>
          </ac:spMkLst>
        </pc:spChg>
        <pc:spChg chg="mod">
          <ac:chgData name="Yannis Tolias" userId="4efe77a2f0195bb9" providerId="LiveId" clId="{96FBFCEB-1627-4984-A07B-F519DFE51AC4}" dt="2024-11-20T12:41:21.464" v="5205" actId="1076"/>
          <ac:spMkLst>
            <pc:docMk/>
            <pc:sldMk cId="3151710029" sldId="307"/>
            <ac:spMk id="49" creationId="{57083BAD-BB7A-5A99-0474-F3EA7CCA9822}"/>
          </ac:spMkLst>
        </pc:spChg>
        <pc:spChg chg="mod">
          <ac:chgData name="Yannis Tolias" userId="4efe77a2f0195bb9" providerId="LiveId" clId="{96FBFCEB-1627-4984-A07B-F519DFE51AC4}" dt="2024-11-21T11:56:22.734" v="14928" actId="20577"/>
          <ac:spMkLst>
            <pc:docMk/>
            <pc:sldMk cId="3151710029" sldId="307"/>
            <ac:spMk id="50" creationId="{A67D510F-49EF-B29A-A3D1-B8C1AC1B17C9}"/>
          </ac:spMkLst>
        </pc:spChg>
        <pc:spChg chg="mod">
          <ac:chgData name="Yannis Tolias" userId="4efe77a2f0195bb9" providerId="LiveId" clId="{96FBFCEB-1627-4984-A07B-F519DFE51AC4}" dt="2024-11-20T12:41:31.721" v="5210" actId="1076"/>
          <ac:spMkLst>
            <pc:docMk/>
            <pc:sldMk cId="3151710029" sldId="307"/>
            <ac:spMk id="52" creationId="{8633FC88-C0C0-FDA0-AE90-85A3D56CE43C}"/>
          </ac:spMkLst>
        </pc:spChg>
        <pc:spChg chg="add mod">
          <ac:chgData name="Yannis Tolias" userId="4efe77a2f0195bb9" providerId="LiveId" clId="{96FBFCEB-1627-4984-A07B-F519DFE51AC4}" dt="2024-11-21T09:36:36.217" v="10520" actId="164"/>
          <ac:spMkLst>
            <pc:docMk/>
            <pc:sldMk cId="3151710029" sldId="307"/>
            <ac:spMk id="62" creationId="{4BEBCD1C-E681-2D83-3AB0-9AF2AF3F452A}"/>
          </ac:spMkLst>
        </pc:spChg>
        <pc:grpChg chg="mod">
          <ac:chgData name="Yannis Tolias" userId="4efe77a2f0195bb9" providerId="LiveId" clId="{96FBFCEB-1627-4984-A07B-F519DFE51AC4}" dt="2024-11-20T12:47:01.018" v="5623" actId="1076"/>
          <ac:grpSpMkLst>
            <pc:docMk/>
            <pc:sldMk cId="3151710029" sldId="307"/>
            <ac:grpSpMk id="54" creationId="{13BEC28D-A22C-C11A-988D-7B26112C61AE}"/>
          </ac:grpSpMkLst>
        </pc:grpChg>
        <pc:grpChg chg="del">
          <ac:chgData name="Yannis Tolias" userId="4efe77a2f0195bb9" providerId="LiveId" clId="{96FBFCEB-1627-4984-A07B-F519DFE51AC4}" dt="2024-11-20T13:13:25.299" v="6586" actId="165"/>
          <ac:grpSpMkLst>
            <pc:docMk/>
            <pc:sldMk cId="3151710029" sldId="307"/>
            <ac:grpSpMk id="60" creationId="{64AA98E5-329A-8A1D-93B2-C5FA676310FF}"/>
          </ac:grpSpMkLst>
        </pc:grpChg>
        <pc:grpChg chg="add mod">
          <ac:chgData name="Yannis Tolias" userId="4efe77a2f0195bb9" providerId="LiveId" clId="{96FBFCEB-1627-4984-A07B-F519DFE51AC4}" dt="2024-11-21T09:38:51.912" v="10523" actId="164"/>
          <ac:grpSpMkLst>
            <pc:docMk/>
            <pc:sldMk cId="3151710029" sldId="307"/>
            <ac:grpSpMk id="60" creationId="{B1573D95-22EA-7BD5-2C95-2A0B85EB2C40}"/>
          </ac:grpSpMkLst>
        </pc:grpChg>
        <pc:grpChg chg="mod">
          <ac:chgData name="Yannis Tolias" userId="4efe77a2f0195bb9" providerId="LiveId" clId="{96FBFCEB-1627-4984-A07B-F519DFE51AC4}" dt="2024-11-20T12:49:05.991" v="5736" actId="20578"/>
          <ac:grpSpMkLst>
            <pc:docMk/>
            <pc:sldMk cId="3151710029" sldId="307"/>
            <ac:grpSpMk id="61" creationId="{266DC415-1614-099D-349E-B503F9C04259}"/>
          </ac:grpSpMkLst>
        </pc:grpChg>
        <pc:grpChg chg="add mod">
          <ac:chgData name="Yannis Tolias" userId="4efe77a2f0195bb9" providerId="LiveId" clId="{96FBFCEB-1627-4984-A07B-F519DFE51AC4}" dt="2024-11-21T09:38:51.912" v="10523" actId="164"/>
          <ac:grpSpMkLst>
            <pc:docMk/>
            <pc:sldMk cId="3151710029" sldId="307"/>
            <ac:grpSpMk id="63" creationId="{179334A9-65C1-E6C0-8506-8B145FF77046}"/>
          </ac:grpSpMkLst>
        </pc:grpChg>
        <pc:graphicFrameChg chg="mod">
          <ac:chgData name="Yannis Tolias" userId="4efe77a2f0195bb9" providerId="LiveId" clId="{96FBFCEB-1627-4984-A07B-F519DFE51AC4}" dt="2024-11-21T12:52:12.287" v="14995" actId="6549"/>
          <ac:graphicFrameMkLst>
            <pc:docMk/>
            <pc:sldMk cId="3151710029" sldId="307"/>
            <ac:graphicFrameMk id="47" creationId="{1BD5FC32-AFD5-92B6-4A97-2C1E05BCFFDD}"/>
          </ac:graphicFrameMkLst>
        </pc:graphicFrameChg>
        <pc:graphicFrameChg chg="add del mod">
          <ac:chgData name="Yannis Tolias" userId="4efe77a2f0195bb9" providerId="LiveId" clId="{96FBFCEB-1627-4984-A07B-F519DFE51AC4}" dt="2024-11-20T13:15:01.117" v="6696" actId="478"/>
          <ac:graphicFrameMkLst>
            <pc:docMk/>
            <pc:sldMk cId="3151710029" sldId="307"/>
            <ac:graphicFrameMk id="63" creationId="{1EFD061E-0E0F-DBD1-FD12-5C9E3AC49E34}"/>
          </ac:graphicFrameMkLst>
        </pc:graphicFrameChg>
        <pc:graphicFrameChg chg="add del mod">
          <ac:chgData name="Yannis Tolias" userId="4efe77a2f0195bb9" providerId="LiveId" clId="{96FBFCEB-1627-4984-A07B-F519DFE51AC4}" dt="2024-11-20T13:14:59.477" v="6695" actId="478"/>
          <ac:graphicFrameMkLst>
            <pc:docMk/>
            <pc:sldMk cId="3151710029" sldId="307"/>
            <ac:graphicFrameMk id="64" creationId="{18791502-0992-4F94-BE99-5DC9527F2E4D}"/>
          </ac:graphicFrameMkLst>
        </pc:graphicFrameChg>
        <pc:graphicFrameChg chg="add del mod">
          <ac:chgData name="Yannis Tolias" userId="4efe77a2f0195bb9" providerId="LiveId" clId="{96FBFCEB-1627-4984-A07B-F519DFE51AC4}" dt="2024-11-20T13:14:57.866" v="6694" actId="478"/>
          <ac:graphicFrameMkLst>
            <pc:docMk/>
            <pc:sldMk cId="3151710029" sldId="307"/>
            <ac:graphicFrameMk id="65" creationId="{DC548F39-D047-1AAF-2ABE-C76FFAAEC4B5}"/>
          </ac:graphicFrameMkLst>
        </pc:graphicFrameChg>
        <pc:picChg chg="mod topLvl">
          <ac:chgData name="Yannis Tolias" userId="4efe77a2f0195bb9" providerId="LiveId" clId="{96FBFCEB-1627-4984-A07B-F519DFE51AC4}" dt="2024-11-21T09:36:36.217" v="10520" actId="164"/>
          <ac:picMkLst>
            <pc:docMk/>
            <pc:sldMk cId="3151710029" sldId="307"/>
            <ac:picMk id="33" creationId="{6F65C193-024A-EFBF-C177-9E63765365AE}"/>
          </ac:picMkLst>
        </pc:picChg>
      </pc:sldChg>
      <pc:sldChg chg="modSp mod">
        <pc:chgData name="Yannis Tolias" userId="4efe77a2f0195bb9" providerId="LiveId" clId="{96FBFCEB-1627-4984-A07B-F519DFE51AC4}" dt="2024-11-21T09:35:05.735" v="10464" actId="20577"/>
        <pc:sldMkLst>
          <pc:docMk/>
          <pc:sldMk cId="2551462021" sldId="308"/>
        </pc:sldMkLst>
        <pc:spChg chg="mod">
          <ac:chgData name="Yannis Tolias" userId="4efe77a2f0195bb9" providerId="LiveId" clId="{96FBFCEB-1627-4984-A07B-F519DFE51AC4}" dt="2024-11-20T09:36:19.063" v="724" actId="20577"/>
          <ac:spMkLst>
            <pc:docMk/>
            <pc:sldMk cId="2551462021" sldId="308"/>
            <ac:spMk id="2" creationId="{1F2F46C6-D6FA-B689-0040-53FE94C123D9}"/>
          </ac:spMkLst>
        </pc:spChg>
        <pc:spChg chg="mod">
          <ac:chgData name="Yannis Tolias" userId="4efe77a2f0195bb9" providerId="LiveId" clId="{96FBFCEB-1627-4984-A07B-F519DFE51AC4}" dt="2024-11-21T09:34:42.414" v="10436" actId="20577"/>
          <ac:spMkLst>
            <pc:docMk/>
            <pc:sldMk cId="2551462021" sldId="308"/>
            <ac:spMk id="4" creationId="{64D605E7-893F-760F-73F1-B493F907678E}"/>
          </ac:spMkLst>
        </pc:spChg>
        <pc:spChg chg="mod">
          <ac:chgData name="Yannis Tolias" userId="4efe77a2f0195bb9" providerId="LiveId" clId="{96FBFCEB-1627-4984-A07B-F519DFE51AC4}" dt="2024-11-20T09:37:25.688" v="856" actId="6549"/>
          <ac:spMkLst>
            <pc:docMk/>
            <pc:sldMk cId="2551462021" sldId="308"/>
            <ac:spMk id="5" creationId="{7DC2CC5B-443D-6F4F-3BCD-163AF6812E6F}"/>
          </ac:spMkLst>
        </pc:spChg>
        <pc:spChg chg="mod">
          <ac:chgData name="Yannis Tolias" userId="4efe77a2f0195bb9" providerId="LiveId" clId="{96FBFCEB-1627-4984-A07B-F519DFE51AC4}" dt="2024-11-21T09:35:05.735" v="10464" actId="20577"/>
          <ac:spMkLst>
            <pc:docMk/>
            <pc:sldMk cId="2551462021" sldId="308"/>
            <ac:spMk id="20" creationId="{E9E3334B-6AD2-BB87-0CD4-7973FD0B4321}"/>
          </ac:spMkLst>
        </pc:spChg>
        <pc:spChg chg="mod">
          <ac:chgData name="Yannis Tolias" userId="4efe77a2f0195bb9" providerId="LiveId" clId="{96FBFCEB-1627-4984-A07B-F519DFE51AC4}" dt="2024-11-20T09:56:55.008" v="2244" actId="20577"/>
          <ac:spMkLst>
            <pc:docMk/>
            <pc:sldMk cId="2551462021" sldId="308"/>
            <ac:spMk id="21" creationId="{C8B3B4E1-F28C-76EC-3A3E-98D1C18A279F}"/>
          </ac:spMkLst>
        </pc:spChg>
        <pc:spChg chg="mod">
          <ac:chgData name="Yannis Tolias" userId="4efe77a2f0195bb9" providerId="LiveId" clId="{96FBFCEB-1627-4984-A07B-F519DFE51AC4}" dt="2024-11-20T09:53:22.195" v="1994" actId="20578"/>
          <ac:spMkLst>
            <pc:docMk/>
            <pc:sldMk cId="2551462021" sldId="308"/>
            <ac:spMk id="23" creationId="{0FCEC55A-A061-4B15-7C4B-79D5B7B27B8E}"/>
          </ac:spMkLst>
        </pc:spChg>
        <pc:spChg chg="mod">
          <ac:chgData name="Yannis Tolias" userId="4efe77a2f0195bb9" providerId="LiveId" clId="{96FBFCEB-1627-4984-A07B-F519DFE51AC4}" dt="2024-11-20T09:56:18.807" v="2197" actId="20577"/>
          <ac:spMkLst>
            <pc:docMk/>
            <pc:sldMk cId="2551462021" sldId="308"/>
            <ac:spMk id="29" creationId="{B8937C6E-C41C-FB3A-73F0-DC05ED65B599}"/>
          </ac:spMkLst>
        </pc:spChg>
        <pc:spChg chg="mod">
          <ac:chgData name="Yannis Tolias" userId="4efe77a2f0195bb9" providerId="LiveId" clId="{96FBFCEB-1627-4984-A07B-F519DFE51AC4}" dt="2024-11-20T09:37:44.216" v="868" actId="20577"/>
          <ac:spMkLst>
            <pc:docMk/>
            <pc:sldMk cId="2551462021" sldId="308"/>
            <ac:spMk id="32" creationId="{3FF1AC39-DD73-7231-E28D-D8FF3F053DF8}"/>
          </ac:spMkLst>
        </pc:spChg>
        <pc:spChg chg="mod">
          <ac:chgData name="Yannis Tolias" userId="4efe77a2f0195bb9" providerId="LiveId" clId="{96FBFCEB-1627-4984-A07B-F519DFE51AC4}" dt="2024-11-20T09:38:00.527" v="907" actId="20577"/>
          <ac:spMkLst>
            <pc:docMk/>
            <pc:sldMk cId="2551462021" sldId="308"/>
            <ac:spMk id="33" creationId="{D3483634-BE80-9DED-8059-9535B4FDBDBD}"/>
          </ac:spMkLst>
        </pc:spChg>
        <pc:grpChg chg="mod">
          <ac:chgData name="Yannis Tolias" userId="4efe77a2f0195bb9" providerId="LiveId" clId="{96FBFCEB-1627-4984-A07B-F519DFE51AC4}" dt="2024-11-20T09:53:22.195" v="1994" actId="20578"/>
          <ac:grpSpMkLst>
            <pc:docMk/>
            <pc:sldMk cId="2551462021" sldId="308"/>
            <ac:grpSpMk id="37" creationId="{57363ADB-FF74-543E-115C-BCDCE9F95CCF}"/>
          </ac:grpSpMkLst>
        </pc:grpChg>
      </pc:sldChg>
      <pc:sldChg chg="modSp mod ord">
        <pc:chgData name="Yannis Tolias" userId="4efe77a2f0195bb9" providerId="LiveId" clId="{96FBFCEB-1627-4984-A07B-F519DFE51AC4}" dt="2024-11-21T09:46:52.186" v="10834" actId="20577"/>
        <pc:sldMkLst>
          <pc:docMk/>
          <pc:sldMk cId="1390105522" sldId="309"/>
        </pc:sldMkLst>
        <pc:spChg chg="mod">
          <ac:chgData name="Yannis Tolias" userId="4efe77a2f0195bb9" providerId="LiveId" clId="{96FBFCEB-1627-4984-A07B-F519DFE51AC4}" dt="2024-11-20T12:37:48.132" v="5152" actId="6549"/>
          <ac:spMkLst>
            <pc:docMk/>
            <pc:sldMk cId="1390105522" sldId="309"/>
            <ac:spMk id="8" creationId="{21ED8D41-B290-2DFB-2A6E-68006DDE2CB4}"/>
          </ac:spMkLst>
        </pc:spChg>
        <pc:graphicFrameChg chg="mod modGraphic">
          <ac:chgData name="Yannis Tolias" userId="4efe77a2f0195bb9" providerId="LiveId" clId="{96FBFCEB-1627-4984-A07B-F519DFE51AC4}" dt="2024-11-21T09:46:52.186" v="10834" actId="20577"/>
          <ac:graphicFrameMkLst>
            <pc:docMk/>
            <pc:sldMk cId="1390105522" sldId="309"/>
            <ac:graphicFrameMk id="11" creationId="{ACD45DB9-6704-01B9-880B-6886763AABCE}"/>
          </ac:graphicFrameMkLst>
        </pc:graphicFrameChg>
        <pc:graphicFrameChg chg="mod modGraphic">
          <ac:chgData name="Yannis Tolias" userId="4efe77a2f0195bb9" providerId="LiveId" clId="{96FBFCEB-1627-4984-A07B-F519DFE51AC4}" dt="2024-11-20T15:02:25.130" v="8234" actId="179"/>
          <ac:graphicFrameMkLst>
            <pc:docMk/>
            <pc:sldMk cId="1390105522" sldId="309"/>
            <ac:graphicFrameMk id="12" creationId="{96798610-E73C-6C53-4C14-98B857469142}"/>
          </ac:graphicFrameMkLst>
        </pc:graphicFrameChg>
      </pc:sldChg>
      <pc:sldChg chg="addSp delSp modSp mod modAnim">
        <pc:chgData name="Yannis Tolias" userId="4efe77a2f0195bb9" providerId="LiveId" clId="{96FBFCEB-1627-4984-A07B-F519DFE51AC4}" dt="2024-11-21T10:25:48.186" v="12191" actId="20577"/>
        <pc:sldMkLst>
          <pc:docMk/>
          <pc:sldMk cId="3654214678" sldId="310"/>
        </pc:sldMkLst>
        <pc:spChg chg="mod">
          <ac:chgData name="Yannis Tolias" userId="4efe77a2f0195bb9" providerId="LiveId" clId="{96FBFCEB-1627-4984-A07B-F519DFE51AC4}" dt="2024-11-21T10:25:01.871" v="12185" actId="20577"/>
          <ac:spMkLst>
            <pc:docMk/>
            <pc:sldMk cId="3654214678" sldId="310"/>
            <ac:spMk id="2" creationId="{0EF6F7A1-20C5-49F3-81C7-A40B6A161D3E}"/>
          </ac:spMkLst>
        </pc:spChg>
        <pc:spChg chg="add mod">
          <ac:chgData name="Yannis Tolias" userId="4efe77a2f0195bb9" providerId="LiveId" clId="{96FBFCEB-1627-4984-A07B-F519DFE51AC4}" dt="2024-11-21T10:25:48.186" v="12191" actId="20577"/>
          <ac:spMkLst>
            <pc:docMk/>
            <pc:sldMk cId="3654214678" sldId="310"/>
            <ac:spMk id="9" creationId="{D043F9D3-8066-A8EE-0EED-2DAFC22F9AB2}"/>
          </ac:spMkLst>
        </pc:spChg>
        <pc:spChg chg="add mod">
          <ac:chgData name="Yannis Tolias" userId="4efe77a2f0195bb9" providerId="LiveId" clId="{96FBFCEB-1627-4984-A07B-F519DFE51AC4}" dt="2024-11-20T14:28:29.367" v="8074" actId="14100"/>
          <ac:spMkLst>
            <pc:docMk/>
            <pc:sldMk cId="3654214678" sldId="310"/>
            <ac:spMk id="10" creationId="{D26BA497-C831-5C6F-0549-7270EF82C945}"/>
          </ac:spMkLst>
        </pc:spChg>
        <pc:spChg chg="add mod">
          <ac:chgData name="Yannis Tolias" userId="4efe77a2f0195bb9" providerId="LiveId" clId="{96FBFCEB-1627-4984-A07B-F519DFE51AC4}" dt="2024-11-20T14:33:17.386" v="8175" actId="20577"/>
          <ac:spMkLst>
            <pc:docMk/>
            <pc:sldMk cId="3654214678" sldId="310"/>
            <ac:spMk id="11" creationId="{D9861900-38EA-DBD9-CD75-B970A312D02D}"/>
          </ac:spMkLst>
        </pc:spChg>
        <pc:picChg chg="del">
          <ac:chgData name="Yannis Tolias" userId="4efe77a2f0195bb9" providerId="LiveId" clId="{96FBFCEB-1627-4984-A07B-F519DFE51AC4}" dt="2024-11-20T14:02:32.261" v="7705" actId="478"/>
          <ac:picMkLst>
            <pc:docMk/>
            <pc:sldMk cId="3654214678" sldId="310"/>
            <ac:picMk id="3" creationId="{6E520C47-1584-E073-AE03-7F523868B9CD}"/>
          </ac:picMkLst>
        </pc:picChg>
        <pc:picChg chg="del mod">
          <ac:chgData name="Yannis Tolias" userId="4efe77a2f0195bb9" providerId="LiveId" clId="{96FBFCEB-1627-4984-A07B-F519DFE51AC4}" dt="2024-11-20T14:02:33.893" v="7706" actId="478"/>
          <ac:picMkLst>
            <pc:docMk/>
            <pc:sldMk cId="3654214678" sldId="310"/>
            <ac:picMk id="4" creationId="{63345F3D-EE65-191E-F765-FB62D5A418E0}"/>
          </ac:picMkLst>
        </pc:picChg>
        <pc:picChg chg="add del mod">
          <ac:chgData name="Yannis Tolias" userId="4efe77a2f0195bb9" providerId="LiveId" clId="{96FBFCEB-1627-4984-A07B-F519DFE51AC4}" dt="2024-11-20T14:03:45.629" v="7713" actId="478"/>
          <ac:picMkLst>
            <pc:docMk/>
            <pc:sldMk cId="3654214678" sldId="310"/>
            <ac:picMk id="5" creationId="{E7CC330E-0963-FF8E-FE47-464F3887D87D}"/>
          </ac:picMkLst>
        </pc:picChg>
        <pc:picChg chg="add del mod">
          <ac:chgData name="Yannis Tolias" userId="4efe77a2f0195bb9" providerId="LiveId" clId="{96FBFCEB-1627-4984-A07B-F519DFE51AC4}" dt="2024-11-20T14:11:49.033" v="7724" actId="478"/>
          <ac:picMkLst>
            <pc:docMk/>
            <pc:sldMk cId="3654214678" sldId="310"/>
            <ac:picMk id="6" creationId="{5F61FC13-2800-C506-305C-5CB78871B5C5}"/>
          </ac:picMkLst>
        </pc:picChg>
        <pc:picChg chg="add mod">
          <ac:chgData name="Yannis Tolias" userId="4efe77a2f0195bb9" providerId="LiveId" clId="{96FBFCEB-1627-4984-A07B-F519DFE51AC4}" dt="2024-11-20T14:14:51.115" v="7865" actId="14100"/>
          <ac:picMkLst>
            <pc:docMk/>
            <pc:sldMk cId="3654214678" sldId="310"/>
            <ac:picMk id="7" creationId="{94024E19-9560-9567-5810-73C170178ABD}"/>
          </ac:picMkLst>
        </pc:picChg>
        <pc:picChg chg="add mod">
          <ac:chgData name="Yannis Tolias" userId="4efe77a2f0195bb9" providerId="LiveId" clId="{96FBFCEB-1627-4984-A07B-F519DFE51AC4}" dt="2024-11-20T14:14:11.707" v="7863" actId="1076"/>
          <ac:picMkLst>
            <pc:docMk/>
            <pc:sldMk cId="3654214678" sldId="310"/>
            <ac:picMk id="8" creationId="{FF2B5171-7481-B18A-6517-58E7A6C5A375}"/>
          </ac:picMkLst>
        </pc:picChg>
      </pc:sldChg>
      <pc:sldChg chg="addSp delSp modSp new mod modClrScheme chgLayout">
        <pc:chgData name="Yannis Tolias" userId="4efe77a2f0195bb9" providerId="LiveId" clId="{96FBFCEB-1627-4984-A07B-F519DFE51AC4}" dt="2024-11-21T12:43:25.507" v="14989" actId="20577"/>
        <pc:sldMkLst>
          <pc:docMk/>
          <pc:sldMk cId="1198089278" sldId="311"/>
        </pc:sldMkLst>
        <pc:spChg chg="del mod ord">
          <ac:chgData name="Yannis Tolias" userId="4efe77a2f0195bb9" providerId="LiveId" clId="{96FBFCEB-1627-4984-A07B-F519DFE51AC4}" dt="2024-11-20T10:00:36.139" v="2246" actId="700"/>
          <ac:spMkLst>
            <pc:docMk/>
            <pc:sldMk cId="1198089278" sldId="311"/>
            <ac:spMk id="2" creationId="{B7BD2633-5E3D-3FDA-6D3D-68F2B4083FA0}"/>
          </ac:spMkLst>
        </pc:spChg>
        <pc:spChg chg="add mod ord">
          <ac:chgData name="Yannis Tolias" userId="4efe77a2f0195bb9" providerId="LiveId" clId="{96FBFCEB-1627-4984-A07B-F519DFE51AC4}" dt="2024-11-20T10:00:42.071" v="2257" actId="20577"/>
          <ac:spMkLst>
            <pc:docMk/>
            <pc:sldMk cId="1198089278" sldId="311"/>
            <ac:spMk id="3" creationId="{72B799EA-1F85-4D35-AC5A-EE28A68BDFCE}"/>
          </ac:spMkLst>
        </pc:spChg>
        <pc:spChg chg="add mod ord">
          <ac:chgData name="Yannis Tolias" userId="4efe77a2f0195bb9" providerId="LiveId" clId="{96FBFCEB-1627-4984-A07B-F519DFE51AC4}" dt="2024-11-21T12:43:25.507" v="14989" actId="20577"/>
          <ac:spMkLst>
            <pc:docMk/>
            <pc:sldMk cId="1198089278" sldId="311"/>
            <ac:spMk id="4" creationId="{03DB3D67-8ED8-12EE-4B73-CBCB984B8157}"/>
          </ac:spMkLst>
        </pc:spChg>
      </pc:sldChg>
      <pc:sldChg chg="addSp delSp modSp new mod ord">
        <pc:chgData name="Yannis Tolias" userId="4efe77a2f0195bb9" providerId="LiveId" clId="{96FBFCEB-1627-4984-A07B-F519DFE51AC4}" dt="2024-11-21T10:22:56.178" v="12174"/>
        <pc:sldMkLst>
          <pc:docMk/>
          <pc:sldMk cId="2604565161" sldId="312"/>
        </pc:sldMkLst>
        <pc:spChg chg="mod">
          <ac:chgData name="Yannis Tolias" userId="4efe77a2f0195bb9" providerId="LiveId" clId="{96FBFCEB-1627-4984-A07B-F519DFE51AC4}" dt="2024-11-20T11:44:10.979" v="3000" actId="20577"/>
          <ac:spMkLst>
            <pc:docMk/>
            <pc:sldMk cId="2604565161" sldId="312"/>
            <ac:spMk id="2" creationId="{8A4A0803-FD04-8825-170C-63CFB2A11D4E}"/>
          </ac:spMkLst>
        </pc:spChg>
        <pc:spChg chg="del mod">
          <ac:chgData name="Yannis Tolias" userId="4efe77a2f0195bb9" providerId="LiveId" clId="{96FBFCEB-1627-4984-A07B-F519DFE51AC4}" dt="2024-11-20T11:44:31.876" v="3004" actId="478"/>
          <ac:spMkLst>
            <pc:docMk/>
            <pc:sldMk cId="2604565161" sldId="312"/>
            <ac:spMk id="3" creationId="{09DDCBCF-26AA-64FE-F2EE-6BB2B7DD4924}"/>
          </ac:spMkLst>
        </pc:spChg>
        <pc:graphicFrameChg chg="add mod modGraphic">
          <ac:chgData name="Yannis Tolias" userId="4efe77a2f0195bb9" providerId="LiveId" clId="{96FBFCEB-1627-4984-A07B-F519DFE51AC4}" dt="2024-11-20T12:13:56.416" v="3774" actId="20577"/>
          <ac:graphicFrameMkLst>
            <pc:docMk/>
            <pc:sldMk cId="2604565161" sldId="312"/>
            <ac:graphicFrameMk id="4" creationId="{7E1D6232-63FF-B0B5-32FB-8E2222FCF254}"/>
          </ac:graphicFrameMkLst>
        </pc:graphicFrameChg>
      </pc:sldChg>
      <pc:sldChg chg="addSp delSp modSp new mod">
        <pc:chgData name="Yannis Tolias" userId="4efe77a2f0195bb9" providerId="LiveId" clId="{96FBFCEB-1627-4984-A07B-F519DFE51AC4}" dt="2024-11-21T10:31:41.706" v="12254" actId="20577"/>
        <pc:sldMkLst>
          <pc:docMk/>
          <pc:sldMk cId="1087713592" sldId="313"/>
        </pc:sldMkLst>
        <pc:spChg chg="mod">
          <ac:chgData name="Yannis Tolias" userId="4efe77a2f0195bb9" providerId="LiveId" clId="{96FBFCEB-1627-4984-A07B-F519DFE51AC4}" dt="2024-11-20T15:04:03.844" v="8263" actId="20577"/>
          <ac:spMkLst>
            <pc:docMk/>
            <pc:sldMk cId="1087713592" sldId="313"/>
            <ac:spMk id="2" creationId="{13CFDFC4-A085-6CD4-BA37-66214B3D0DC8}"/>
          </ac:spMkLst>
        </pc:spChg>
        <pc:spChg chg="del mod">
          <ac:chgData name="Yannis Tolias" userId="4efe77a2f0195bb9" providerId="LiveId" clId="{96FBFCEB-1627-4984-A07B-F519DFE51AC4}" dt="2024-11-20T17:49:23.569" v="8816" actId="478"/>
          <ac:spMkLst>
            <pc:docMk/>
            <pc:sldMk cId="1087713592" sldId="313"/>
            <ac:spMk id="3" creationId="{2B19A231-8E81-DB74-D69E-13184ABCDB8E}"/>
          </ac:spMkLst>
        </pc:spChg>
        <pc:spChg chg="add del mod">
          <ac:chgData name="Yannis Tolias" userId="4efe77a2f0195bb9" providerId="LiveId" clId="{96FBFCEB-1627-4984-A07B-F519DFE51AC4}" dt="2024-11-20T17:49:28.135" v="8817" actId="478"/>
          <ac:spMkLst>
            <pc:docMk/>
            <pc:sldMk cId="1087713592" sldId="313"/>
            <ac:spMk id="6" creationId="{906530BC-57D9-75B9-4031-533613F40DDA}"/>
          </ac:spMkLst>
        </pc:spChg>
        <pc:graphicFrameChg chg="add mod modGraphic">
          <ac:chgData name="Yannis Tolias" userId="4efe77a2f0195bb9" providerId="LiveId" clId="{96FBFCEB-1627-4984-A07B-F519DFE51AC4}" dt="2024-11-21T10:31:41.706" v="12254" actId="20577"/>
          <ac:graphicFrameMkLst>
            <pc:docMk/>
            <pc:sldMk cId="1087713592" sldId="313"/>
            <ac:graphicFrameMk id="4" creationId="{7685C957-743B-46AC-A1DC-B723C6A9475C}"/>
          </ac:graphicFrameMkLst>
        </pc:graphicFrameChg>
      </pc:sldChg>
      <pc:sldChg chg="addSp delSp modSp add mod">
        <pc:chgData name="Yannis Tolias" userId="4efe77a2f0195bb9" providerId="LiveId" clId="{96FBFCEB-1627-4984-A07B-F519DFE51AC4}" dt="2024-11-20T18:49:37.446" v="10135" actId="20577"/>
        <pc:sldMkLst>
          <pc:docMk/>
          <pc:sldMk cId="706972962" sldId="314"/>
        </pc:sldMkLst>
        <pc:spChg chg="mod">
          <ac:chgData name="Yannis Tolias" userId="4efe77a2f0195bb9" providerId="LiveId" clId="{96FBFCEB-1627-4984-A07B-F519DFE51AC4}" dt="2024-11-20T17:48:16.913" v="8805" actId="20577"/>
          <ac:spMkLst>
            <pc:docMk/>
            <pc:sldMk cId="706972962" sldId="314"/>
            <ac:spMk id="2" creationId="{072F0FD8-4672-4B38-287C-9499CB2C4507}"/>
          </ac:spMkLst>
        </pc:spChg>
        <pc:spChg chg="del">
          <ac:chgData name="Yannis Tolias" userId="4efe77a2f0195bb9" providerId="LiveId" clId="{96FBFCEB-1627-4984-A07B-F519DFE51AC4}" dt="2024-11-20T17:49:09.483" v="8814" actId="478"/>
          <ac:spMkLst>
            <pc:docMk/>
            <pc:sldMk cId="706972962" sldId="314"/>
            <ac:spMk id="3" creationId="{5DBE03F7-0091-806B-CD6C-671420F75588}"/>
          </ac:spMkLst>
        </pc:spChg>
        <pc:spChg chg="add del mod">
          <ac:chgData name="Yannis Tolias" userId="4efe77a2f0195bb9" providerId="LiveId" clId="{96FBFCEB-1627-4984-A07B-F519DFE51AC4}" dt="2024-11-20T17:50:10.640" v="8820" actId="478"/>
          <ac:spMkLst>
            <pc:docMk/>
            <pc:sldMk cId="706972962" sldId="314"/>
            <ac:spMk id="6" creationId="{03146E48-7202-F4F7-BE38-6BF1EBFA4FD1}"/>
          </ac:spMkLst>
        </pc:spChg>
        <pc:graphicFrameChg chg="del modGraphic">
          <ac:chgData name="Yannis Tolias" userId="4efe77a2f0195bb9" providerId="LiveId" clId="{96FBFCEB-1627-4984-A07B-F519DFE51AC4}" dt="2024-11-20T18:13:38.073" v="9186" actId="478"/>
          <ac:graphicFrameMkLst>
            <pc:docMk/>
            <pc:sldMk cId="706972962" sldId="314"/>
            <ac:graphicFrameMk id="4" creationId="{1E714D15-4696-BC44-B5C6-7B19CE4C862C}"/>
          </ac:graphicFrameMkLst>
        </pc:graphicFrameChg>
        <pc:graphicFrameChg chg="add mod modGraphic">
          <ac:chgData name="Yannis Tolias" userId="4efe77a2f0195bb9" providerId="LiveId" clId="{96FBFCEB-1627-4984-A07B-F519DFE51AC4}" dt="2024-11-20T18:49:37.446" v="10135" actId="20577"/>
          <ac:graphicFrameMkLst>
            <pc:docMk/>
            <pc:sldMk cId="706972962" sldId="314"/>
            <ac:graphicFrameMk id="7" creationId="{A7B2AED7-768D-446F-1C18-6F5F0D010044}"/>
          </ac:graphicFrameMkLst>
        </pc:graphicFrameChg>
      </pc:sldChg>
      <pc:sldChg chg="modSp add mod">
        <pc:chgData name="Yannis Tolias" userId="4efe77a2f0195bb9" providerId="LiveId" clId="{96FBFCEB-1627-4984-A07B-F519DFE51AC4}" dt="2024-11-21T12:45:45.020" v="14990" actId="313"/>
        <pc:sldMkLst>
          <pc:docMk/>
          <pc:sldMk cId="2202976945" sldId="315"/>
        </pc:sldMkLst>
        <pc:spChg chg="mod">
          <ac:chgData name="Yannis Tolias" userId="4efe77a2f0195bb9" providerId="LiveId" clId="{96FBFCEB-1627-4984-A07B-F519DFE51AC4}" dt="2024-11-20T18:50:51.069" v="10149" actId="20577"/>
          <ac:spMkLst>
            <pc:docMk/>
            <pc:sldMk cId="2202976945" sldId="315"/>
            <ac:spMk id="2" creationId="{7A3FA2B9-91FA-FB08-C69B-A7317786CFC4}"/>
          </ac:spMkLst>
        </pc:spChg>
        <pc:graphicFrameChg chg="mod modGraphic">
          <ac:chgData name="Yannis Tolias" userId="4efe77a2f0195bb9" providerId="LiveId" clId="{96FBFCEB-1627-4984-A07B-F519DFE51AC4}" dt="2024-11-21T12:45:45.020" v="14990" actId="313"/>
          <ac:graphicFrameMkLst>
            <pc:docMk/>
            <pc:sldMk cId="2202976945" sldId="315"/>
            <ac:graphicFrameMk id="7" creationId="{9B5F19CF-4638-A59D-C97F-600B4DAF1949}"/>
          </ac:graphicFrameMkLst>
        </pc:graphicFrameChg>
      </pc:sldChg>
      <pc:sldChg chg="addSp modSp new mod modClrScheme chgLayout">
        <pc:chgData name="Yannis Tolias" userId="4efe77a2f0195bb9" providerId="LiveId" clId="{96FBFCEB-1627-4984-A07B-F519DFE51AC4}" dt="2024-11-21T11:59:22.447" v="14959" actId="20577"/>
        <pc:sldMkLst>
          <pc:docMk/>
          <pc:sldMk cId="1660765248" sldId="316"/>
        </pc:sldMkLst>
        <pc:spChg chg="mod ord">
          <ac:chgData name="Yannis Tolias" userId="4efe77a2f0195bb9" providerId="LiveId" clId="{96FBFCEB-1627-4984-A07B-F519DFE51AC4}" dt="2024-11-21T10:01:33.201" v="11401" actId="700"/>
          <ac:spMkLst>
            <pc:docMk/>
            <pc:sldMk cId="1660765248" sldId="316"/>
            <ac:spMk id="2" creationId="{C0CDA43C-739A-46FB-084B-872AFF6FC625}"/>
          </ac:spMkLst>
        </pc:spChg>
        <pc:spChg chg="mod ord">
          <ac:chgData name="Yannis Tolias" userId="4efe77a2f0195bb9" providerId="LiveId" clId="{96FBFCEB-1627-4984-A07B-F519DFE51AC4}" dt="2024-11-21T10:18:41.497" v="12049" actId="20577"/>
          <ac:spMkLst>
            <pc:docMk/>
            <pc:sldMk cId="1660765248" sldId="316"/>
            <ac:spMk id="3" creationId="{20D80D3A-811B-4BF3-4F7F-910F46BC76DD}"/>
          </ac:spMkLst>
        </pc:spChg>
        <pc:spChg chg="add mod ord">
          <ac:chgData name="Yannis Tolias" userId="4efe77a2f0195bb9" providerId="LiveId" clId="{96FBFCEB-1627-4984-A07B-F519DFE51AC4}" dt="2024-11-21T11:59:22.447" v="14959" actId="20577"/>
          <ac:spMkLst>
            <pc:docMk/>
            <pc:sldMk cId="1660765248" sldId="316"/>
            <ac:spMk id="4" creationId="{453AF92F-2B2B-FEB7-61F3-DFC2786F224E}"/>
          </ac:spMkLst>
        </pc:spChg>
      </pc:sldChg>
      <pc:sldChg chg="modSp add mod">
        <pc:chgData name="Yannis Tolias" userId="4efe77a2f0195bb9" providerId="LiveId" clId="{96FBFCEB-1627-4984-A07B-F519DFE51AC4}" dt="2024-11-21T12:46:01.978" v="14994" actId="20577"/>
        <pc:sldMkLst>
          <pc:docMk/>
          <pc:sldMk cId="2249217595" sldId="317"/>
        </pc:sldMkLst>
        <pc:spChg chg="mod">
          <ac:chgData name="Yannis Tolias" userId="4efe77a2f0195bb9" providerId="LiveId" clId="{96FBFCEB-1627-4984-A07B-F519DFE51AC4}" dt="2024-11-21T10:53:08.713" v="13088" actId="20577"/>
          <ac:spMkLst>
            <pc:docMk/>
            <pc:sldMk cId="2249217595" sldId="317"/>
            <ac:spMk id="2" creationId="{328791AA-DAE8-600E-1CB6-836C075EE0ED}"/>
          </ac:spMkLst>
        </pc:spChg>
        <pc:graphicFrameChg chg="modGraphic">
          <ac:chgData name="Yannis Tolias" userId="4efe77a2f0195bb9" providerId="LiveId" clId="{96FBFCEB-1627-4984-A07B-F519DFE51AC4}" dt="2024-11-21T12:46:01.978" v="14994" actId="20577"/>
          <ac:graphicFrameMkLst>
            <pc:docMk/>
            <pc:sldMk cId="2249217595" sldId="317"/>
            <ac:graphicFrameMk id="7" creationId="{42EB1B8A-153C-A7E3-9471-1D99F13DC0BA}"/>
          </ac:graphicFrameMkLst>
        </pc:graphicFrameChg>
      </pc:sldChg>
      <pc:sldChg chg="addSp modSp add mod">
        <pc:chgData name="Yannis Tolias" userId="4efe77a2f0195bb9" providerId="LiveId" clId="{96FBFCEB-1627-4984-A07B-F519DFE51AC4}" dt="2024-11-21T11:58:10.880" v="14930" actId="1582"/>
        <pc:sldMkLst>
          <pc:docMk/>
          <pc:sldMk cId="2507422238" sldId="318"/>
        </pc:sldMkLst>
        <pc:spChg chg="mod">
          <ac:chgData name="Yannis Tolias" userId="4efe77a2f0195bb9" providerId="LiveId" clId="{96FBFCEB-1627-4984-A07B-F519DFE51AC4}" dt="2024-11-21T11:11:44.399" v="13891" actId="20577"/>
          <ac:spMkLst>
            <pc:docMk/>
            <pc:sldMk cId="2507422238" sldId="318"/>
            <ac:spMk id="2" creationId="{F35766AB-7A26-070E-C37F-F9FCEEFC09E3}"/>
          </ac:spMkLst>
        </pc:spChg>
        <pc:spChg chg="add mod">
          <ac:chgData name="Yannis Tolias" userId="4efe77a2f0195bb9" providerId="LiveId" clId="{96FBFCEB-1627-4984-A07B-F519DFE51AC4}" dt="2024-11-21T11:21:05.634" v="14056" actId="1076"/>
          <ac:spMkLst>
            <pc:docMk/>
            <pc:sldMk cId="2507422238" sldId="318"/>
            <ac:spMk id="4" creationId="{AD6DC8EC-81CE-6A10-3A90-47A1FEB7A2A5}"/>
          </ac:spMkLst>
        </pc:spChg>
        <pc:spChg chg="add mod">
          <ac:chgData name="Yannis Tolias" userId="4efe77a2f0195bb9" providerId="LiveId" clId="{96FBFCEB-1627-4984-A07B-F519DFE51AC4}" dt="2024-11-21T11:20:49.906" v="14055" actId="1076"/>
          <ac:spMkLst>
            <pc:docMk/>
            <pc:sldMk cId="2507422238" sldId="318"/>
            <ac:spMk id="5" creationId="{B761B994-9AE8-DBB9-FEE1-BA7852CECBC9}"/>
          </ac:spMkLst>
        </pc:spChg>
        <pc:spChg chg="add mod">
          <ac:chgData name="Yannis Tolias" userId="4efe77a2f0195bb9" providerId="LiveId" clId="{96FBFCEB-1627-4984-A07B-F519DFE51AC4}" dt="2024-11-21T11:23:07.778" v="14062" actId="1076"/>
          <ac:spMkLst>
            <pc:docMk/>
            <pc:sldMk cId="2507422238" sldId="318"/>
            <ac:spMk id="6" creationId="{A9AF9ED7-15A6-67B8-4B30-C6B78C95BAF9}"/>
          </ac:spMkLst>
        </pc:spChg>
        <pc:graphicFrameChg chg="mod modGraphic">
          <ac:chgData name="Yannis Tolias" userId="4efe77a2f0195bb9" providerId="LiveId" clId="{96FBFCEB-1627-4984-A07B-F519DFE51AC4}" dt="2024-11-21T11:26:12.068" v="14153" actId="6549"/>
          <ac:graphicFrameMkLst>
            <pc:docMk/>
            <pc:sldMk cId="2507422238" sldId="318"/>
            <ac:graphicFrameMk id="7" creationId="{37300A49-304F-1019-4D26-AB4523522FDF}"/>
          </ac:graphicFrameMkLst>
        </pc:graphicFrameChg>
        <pc:picChg chg="add mod modCrop">
          <ac:chgData name="Yannis Tolias" userId="4efe77a2f0195bb9" providerId="LiveId" clId="{96FBFCEB-1627-4984-A07B-F519DFE51AC4}" dt="2024-11-21T11:17:59.834" v="13950" actId="1076"/>
          <ac:picMkLst>
            <pc:docMk/>
            <pc:sldMk cId="2507422238" sldId="318"/>
            <ac:picMk id="3" creationId="{659DE335-17B8-A652-3133-EF2A156D9AB5}"/>
          </ac:picMkLst>
        </pc:picChg>
        <pc:cxnChg chg="add mod">
          <ac:chgData name="Yannis Tolias" userId="4efe77a2f0195bb9" providerId="LiveId" clId="{96FBFCEB-1627-4984-A07B-F519DFE51AC4}" dt="2024-11-21T11:57:55.605" v="14929" actId="1582"/>
          <ac:cxnSpMkLst>
            <pc:docMk/>
            <pc:sldMk cId="2507422238" sldId="318"/>
            <ac:cxnSpMk id="9" creationId="{FF87CFC7-7E58-C7DA-253E-FDE3F0A81E0F}"/>
          </ac:cxnSpMkLst>
        </pc:cxnChg>
        <pc:cxnChg chg="add mod">
          <ac:chgData name="Yannis Tolias" userId="4efe77a2f0195bb9" providerId="LiveId" clId="{96FBFCEB-1627-4984-A07B-F519DFE51AC4}" dt="2024-11-21T11:58:10.880" v="14930" actId="1582"/>
          <ac:cxnSpMkLst>
            <pc:docMk/>
            <pc:sldMk cId="2507422238" sldId="318"/>
            <ac:cxnSpMk id="10" creationId="{E49EC582-A99A-6D3F-B9AC-17F0D691B249}"/>
          </ac:cxnSpMkLst>
        </pc:cxnChg>
      </pc:sldChg>
      <pc:sldChg chg="addSp modSp add mod ord">
        <pc:chgData name="Yannis Tolias" userId="4efe77a2f0195bb9" providerId="LiveId" clId="{96FBFCEB-1627-4984-A07B-F519DFE51AC4}" dt="2024-11-21T11:59:41.399" v="14969" actId="20577"/>
        <pc:sldMkLst>
          <pc:docMk/>
          <pc:sldMk cId="2580638649" sldId="319"/>
        </pc:sldMkLst>
        <pc:spChg chg="mod">
          <ac:chgData name="Yannis Tolias" userId="4efe77a2f0195bb9" providerId="LiveId" clId="{96FBFCEB-1627-4984-A07B-F519DFE51AC4}" dt="2024-11-21T11:30:11.133" v="14170" actId="20577"/>
          <ac:spMkLst>
            <pc:docMk/>
            <pc:sldMk cId="2580638649" sldId="319"/>
            <ac:spMk id="2" creationId="{AEB5AECC-F3B1-1A52-48C3-B0359F9AF5BC}"/>
          </ac:spMkLst>
        </pc:spChg>
        <pc:graphicFrameChg chg="mod modGraphic">
          <ac:chgData name="Yannis Tolias" userId="4efe77a2f0195bb9" providerId="LiveId" clId="{96FBFCEB-1627-4984-A07B-F519DFE51AC4}" dt="2024-11-21T11:59:41.399" v="14969" actId="20577"/>
          <ac:graphicFrameMkLst>
            <pc:docMk/>
            <pc:sldMk cId="2580638649" sldId="319"/>
            <ac:graphicFrameMk id="7" creationId="{CA974566-E5D7-420F-3558-D8AE26C251EF}"/>
          </ac:graphicFrameMkLst>
        </pc:graphicFrameChg>
        <pc:picChg chg="add mod modCrop">
          <ac:chgData name="Yannis Tolias" userId="4efe77a2f0195bb9" providerId="LiveId" clId="{96FBFCEB-1627-4984-A07B-F519DFE51AC4}" dt="2024-11-21T11:49:43.284" v="14620" actId="1076"/>
          <ac:picMkLst>
            <pc:docMk/>
            <pc:sldMk cId="2580638649" sldId="319"/>
            <ac:picMk id="3" creationId="{99AE8FBE-AEED-5CB8-0AB7-837CD3B70642}"/>
          </ac:picMkLst>
        </pc:picChg>
      </pc:sldChg>
    </pc:docChg>
  </pc:docChgLst>
  <pc:docChgLst>
    <pc:chgData name="Yannis Tolias" userId="4efe77a2f0195bb9" providerId="LiveId" clId="{68B87E15-B61E-43A9-948F-F045A530894A}"/>
    <pc:docChg chg="undo custSel addSld modSld">
      <pc:chgData name="Yannis Tolias" userId="4efe77a2f0195bb9" providerId="LiveId" clId="{68B87E15-B61E-43A9-948F-F045A530894A}" dt="2024-05-21T19:58:20.882" v="1979"/>
      <pc:docMkLst>
        <pc:docMk/>
      </pc:docMkLst>
      <pc:sldChg chg="modSp mod">
        <pc:chgData name="Yannis Tolias" userId="4efe77a2f0195bb9" providerId="LiveId" clId="{68B87E15-B61E-43A9-948F-F045A530894A}" dt="2024-05-13T08:18:40.389" v="453" actId="113"/>
        <pc:sldMkLst>
          <pc:docMk/>
          <pc:sldMk cId="2361540377" sldId="304"/>
        </pc:sldMkLst>
        <pc:spChg chg="mod">
          <ac:chgData name="Yannis Tolias" userId="4efe77a2f0195bb9" providerId="LiveId" clId="{68B87E15-B61E-43A9-948F-F045A530894A}" dt="2024-05-13T08:18:40.389" v="453" actId="113"/>
          <ac:spMkLst>
            <pc:docMk/>
            <pc:sldMk cId="2361540377" sldId="304"/>
            <ac:spMk id="5" creationId="{6B822D5A-6E7E-B8E2-04C0-3FE49CD8734F}"/>
          </ac:spMkLst>
        </pc:spChg>
      </pc:sldChg>
      <pc:sldChg chg="modSp mod">
        <pc:chgData name="Yannis Tolias" userId="4efe77a2f0195bb9" providerId="LiveId" clId="{68B87E15-B61E-43A9-948F-F045A530894A}" dt="2024-05-13T07:23:08.783" v="9" actId="20577"/>
        <pc:sldMkLst>
          <pc:docMk/>
          <pc:sldMk cId="836171549" sldId="305"/>
        </pc:sldMkLst>
        <pc:graphicFrameChg chg="modGraphic">
          <ac:chgData name="Yannis Tolias" userId="4efe77a2f0195bb9" providerId="LiveId" clId="{68B87E15-B61E-43A9-948F-F045A530894A}" dt="2024-05-13T07:23:08.783" v="9" actId="20577"/>
          <ac:graphicFrameMkLst>
            <pc:docMk/>
            <pc:sldMk cId="836171549" sldId="305"/>
            <ac:graphicFrameMk id="5" creationId="{795AC6B8-E9EF-51A3-13A3-40AEBCE1C974}"/>
          </ac:graphicFrameMkLst>
        </pc:graphicFrameChg>
      </pc:sldChg>
      <pc:sldChg chg="modAnim">
        <pc:chgData name="Yannis Tolias" userId="4efe77a2f0195bb9" providerId="LiveId" clId="{68B87E15-B61E-43A9-948F-F045A530894A}" dt="2024-05-21T19:58:20.882" v="1979"/>
        <pc:sldMkLst>
          <pc:docMk/>
          <pc:sldMk cId="2820087048" sldId="306"/>
        </pc:sldMkLst>
      </pc:sldChg>
      <pc:sldChg chg="addSp modSp new mod modAnim">
        <pc:chgData name="Yannis Tolias" userId="4efe77a2f0195bb9" providerId="LiveId" clId="{68B87E15-B61E-43A9-948F-F045A530894A}" dt="2024-05-13T08:16:33.668" v="452"/>
        <pc:sldMkLst>
          <pc:docMk/>
          <pc:sldMk cId="3151710029" sldId="307"/>
        </pc:sldMkLst>
        <pc:spChg chg="mod">
          <ac:chgData name="Yannis Tolias" userId="4efe77a2f0195bb9" providerId="LiveId" clId="{68B87E15-B61E-43A9-948F-F045A530894A}" dt="2024-05-13T07:34:20.731" v="115" actId="20577"/>
          <ac:spMkLst>
            <pc:docMk/>
            <pc:sldMk cId="3151710029" sldId="307"/>
            <ac:spMk id="2" creationId="{324F1D50-1181-1277-CA86-A42199AA0BC2}"/>
          </ac:spMkLst>
        </pc:spChg>
        <pc:spChg chg="add mod">
          <ac:chgData name="Yannis Tolias" userId="4efe77a2f0195bb9" providerId="LiveId" clId="{68B87E15-B61E-43A9-948F-F045A530894A}" dt="2024-05-13T08:06:35.144" v="399" actId="403"/>
          <ac:spMkLst>
            <pc:docMk/>
            <pc:sldMk cId="3151710029" sldId="307"/>
            <ac:spMk id="4" creationId="{7F37925C-79D6-BD16-1345-99DDFBD0BA51}"/>
          </ac:spMkLst>
        </pc:spChg>
        <pc:spChg chg="add mod">
          <ac:chgData name="Yannis Tolias" userId="4efe77a2f0195bb9" providerId="LiveId" clId="{68B87E15-B61E-43A9-948F-F045A530894A}" dt="2024-05-13T08:12:20.083" v="432" actId="14100"/>
          <ac:spMkLst>
            <pc:docMk/>
            <pc:sldMk cId="3151710029" sldId="307"/>
            <ac:spMk id="5" creationId="{46742F32-2D26-7ADA-C1F7-909D89CB22B4}"/>
          </ac:spMkLst>
        </pc:spChg>
        <pc:spChg chg="add mod">
          <ac:chgData name="Yannis Tolias" userId="4efe77a2f0195bb9" providerId="LiveId" clId="{68B87E15-B61E-43A9-948F-F045A530894A}" dt="2024-05-13T08:14:09.010" v="439" actId="164"/>
          <ac:spMkLst>
            <pc:docMk/>
            <pc:sldMk cId="3151710029" sldId="307"/>
            <ac:spMk id="6" creationId="{F68FFFB4-5280-63F6-1F6E-6D0CE79DB5E7}"/>
          </ac:spMkLst>
        </pc:spChg>
        <pc:spChg chg="add mod">
          <ac:chgData name="Yannis Tolias" userId="4efe77a2f0195bb9" providerId="LiveId" clId="{68B87E15-B61E-43A9-948F-F045A530894A}" dt="2024-05-13T08:14:09.010" v="439" actId="164"/>
          <ac:spMkLst>
            <pc:docMk/>
            <pc:sldMk cId="3151710029" sldId="307"/>
            <ac:spMk id="7" creationId="{E51112F8-A48A-CE81-03D5-DF1A8226B77C}"/>
          </ac:spMkLst>
        </pc:spChg>
        <pc:spChg chg="add mod">
          <ac:chgData name="Yannis Tolias" userId="4efe77a2f0195bb9" providerId="LiveId" clId="{68B87E15-B61E-43A9-948F-F045A530894A}" dt="2024-05-13T08:06:35.144" v="399" actId="403"/>
          <ac:spMkLst>
            <pc:docMk/>
            <pc:sldMk cId="3151710029" sldId="307"/>
            <ac:spMk id="8" creationId="{6C3752F6-D147-BE84-0A1A-E1FD81266C19}"/>
          </ac:spMkLst>
        </pc:spChg>
        <pc:spChg chg="add mod">
          <ac:chgData name="Yannis Tolias" userId="4efe77a2f0195bb9" providerId="LiveId" clId="{68B87E15-B61E-43A9-948F-F045A530894A}" dt="2024-05-13T08:06:35.144" v="399" actId="403"/>
          <ac:spMkLst>
            <pc:docMk/>
            <pc:sldMk cId="3151710029" sldId="307"/>
            <ac:spMk id="9" creationId="{93B6C96B-4B11-7C0B-E528-9ABC2BA0C819}"/>
          </ac:spMkLst>
        </pc:spChg>
        <pc:spChg chg="add mod">
          <ac:chgData name="Yannis Tolias" userId="4efe77a2f0195bb9" providerId="LiveId" clId="{68B87E15-B61E-43A9-948F-F045A530894A}" dt="2024-05-13T08:06:35.144" v="399" actId="403"/>
          <ac:spMkLst>
            <pc:docMk/>
            <pc:sldMk cId="3151710029" sldId="307"/>
            <ac:spMk id="10" creationId="{1A457AAA-BBF3-F6FB-AB14-34D9B3C341E6}"/>
          </ac:spMkLst>
        </pc:spChg>
        <pc:spChg chg="add mod">
          <ac:chgData name="Yannis Tolias" userId="4efe77a2f0195bb9" providerId="LiveId" clId="{68B87E15-B61E-43A9-948F-F045A530894A}" dt="2024-05-13T08:06:35.144" v="399" actId="403"/>
          <ac:spMkLst>
            <pc:docMk/>
            <pc:sldMk cId="3151710029" sldId="307"/>
            <ac:spMk id="11" creationId="{2C3C7D2C-2533-7F0B-12F1-A71E9A5733C4}"/>
          </ac:spMkLst>
        </pc:spChg>
        <pc:spChg chg="add mod">
          <ac:chgData name="Yannis Tolias" userId="4efe77a2f0195bb9" providerId="LiveId" clId="{68B87E15-B61E-43A9-948F-F045A530894A}" dt="2024-05-13T08:06:35.144" v="399" actId="403"/>
          <ac:spMkLst>
            <pc:docMk/>
            <pc:sldMk cId="3151710029" sldId="307"/>
            <ac:spMk id="12" creationId="{9B156717-DB35-1892-FFFA-24BADE68CE56}"/>
          </ac:spMkLst>
        </pc:spChg>
        <pc:spChg chg="add mod">
          <ac:chgData name="Yannis Tolias" userId="4efe77a2f0195bb9" providerId="LiveId" clId="{68B87E15-B61E-43A9-948F-F045A530894A}" dt="2024-05-13T08:06:35.144" v="399" actId="403"/>
          <ac:spMkLst>
            <pc:docMk/>
            <pc:sldMk cId="3151710029" sldId="307"/>
            <ac:spMk id="13" creationId="{432B5AC3-C329-864E-FB71-26707E5549CE}"/>
          </ac:spMkLst>
        </pc:spChg>
        <pc:spChg chg="add mod">
          <ac:chgData name="Yannis Tolias" userId="4efe77a2f0195bb9" providerId="LiveId" clId="{68B87E15-B61E-43A9-948F-F045A530894A}" dt="2024-05-13T08:06:35.144" v="399" actId="403"/>
          <ac:spMkLst>
            <pc:docMk/>
            <pc:sldMk cId="3151710029" sldId="307"/>
            <ac:spMk id="14" creationId="{A417CD11-C7FC-E44D-587A-DAD1883436A3}"/>
          </ac:spMkLst>
        </pc:spChg>
        <pc:spChg chg="add mod">
          <ac:chgData name="Yannis Tolias" userId="4efe77a2f0195bb9" providerId="LiveId" clId="{68B87E15-B61E-43A9-948F-F045A530894A}" dt="2024-05-13T08:06:35.144" v="399" actId="403"/>
          <ac:spMkLst>
            <pc:docMk/>
            <pc:sldMk cId="3151710029" sldId="307"/>
            <ac:spMk id="15" creationId="{01F8E650-5A32-850E-BA5E-F3A7D1B2008D}"/>
          </ac:spMkLst>
        </pc:spChg>
        <pc:spChg chg="add mod">
          <ac:chgData name="Yannis Tolias" userId="4efe77a2f0195bb9" providerId="LiveId" clId="{68B87E15-B61E-43A9-948F-F045A530894A}" dt="2024-05-13T08:06:35.144" v="399" actId="403"/>
          <ac:spMkLst>
            <pc:docMk/>
            <pc:sldMk cId="3151710029" sldId="307"/>
            <ac:spMk id="16" creationId="{8D05CBB7-EB6E-F55B-FB67-CAFACF8FFB46}"/>
          </ac:spMkLst>
        </pc:spChg>
        <pc:spChg chg="add mod">
          <ac:chgData name="Yannis Tolias" userId="4efe77a2f0195bb9" providerId="LiveId" clId="{68B87E15-B61E-43A9-948F-F045A530894A}" dt="2024-05-13T08:06:35.144" v="399" actId="403"/>
          <ac:spMkLst>
            <pc:docMk/>
            <pc:sldMk cId="3151710029" sldId="307"/>
            <ac:spMk id="17" creationId="{9FEBD8F9-4EE5-0A68-289A-3DA12C1200C4}"/>
          </ac:spMkLst>
        </pc:spChg>
        <pc:spChg chg="add mod">
          <ac:chgData name="Yannis Tolias" userId="4efe77a2f0195bb9" providerId="LiveId" clId="{68B87E15-B61E-43A9-948F-F045A530894A}" dt="2024-05-13T08:06:35.144" v="399" actId="403"/>
          <ac:spMkLst>
            <pc:docMk/>
            <pc:sldMk cId="3151710029" sldId="307"/>
            <ac:spMk id="18" creationId="{5948911B-1EF3-1710-9D05-7C4A12A9B5A9}"/>
          </ac:spMkLst>
        </pc:spChg>
        <pc:spChg chg="add mod">
          <ac:chgData name="Yannis Tolias" userId="4efe77a2f0195bb9" providerId="LiveId" clId="{68B87E15-B61E-43A9-948F-F045A530894A}" dt="2024-05-13T08:06:35.144" v="399" actId="403"/>
          <ac:spMkLst>
            <pc:docMk/>
            <pc:sldMk cId="3151710029" sldId="307"/>
            <ac:spMk id="19" creationId="{6B633E0D-FCD6-4C1D-E7B8-6B236DF17A3C}"/>
          </ac:spMkLst>
        </pc:spChg>
        <pc:spChg chg="add mod">
          <ac:chgData name="Yannis Tolias" userId="4efe77a2f0195bb9" providerId="LiveId" clId="{68B87E15-B61E-43A9-948F-F045A530894A}" dt="2024-05-13T08:06:35.144" v="399" actId="403"/>
          <ac:spMkLst>
            <pc:docMk/>
            <pc:sldMk cId="3151710029" sldId="307"/>
            <ac:spMk id="20" creationId="{9770E851-55C7-F350-F118-97F154B288BA}"/>
          </ac:spMkLst>
        </pc:spChg>
        <pc:spChg chg="add mod">
          <ac:chgData name="Yannis Tolias" userId="4efe77a2f0195bb9" providerId="LiveId" clId="{68B87E15-B61E-43A9-948F-F045A530894A}" dt="2024-05-13T08:06:35.144" v="399" actId="403"/>
          <ac:spMkLst>
            <pc:docMk/>
            <pc:sldMk cId="3151710029" sldId="307"/>
            <ac:spMk id="21" creationId="{1114D219-A473-7D5E-D8F4-5DAAD9C43940}"/>
          </ac:spMkLst>
        </pc:spChg>
        <pc:spChg chg="add mod">
          <ac:chgData name="Yannis Tolias" userId="4efe77a2f0195bb9" providerId="LiveId" clId="{68B87E15-B61E-43A9-948F-F045A530894A}" dt="2024-05-13T08:06:35.144" v="399" actId="403"/>
          <ac:spMkLst>
            <pc:docMk/>
            <pc:sldMk cId="3151710029" sldId="307"/>
            <ac:spMk id="22" creationId="{4CE674AB-059B-244C-F13D-B8CBD0085EA0}"/>
          </ac:spMkLst>
        </pc:spChg>
        <pc:spChg chg="add mod">
          <ac:chgData name="Yannis Tolias" userId="4efe77a2f0195bb9" providerId="LiveId" clId="{68B87E15-B61E-43A9-948F-F045A530894A}" dt="2024-05-13T08:06:35.144" v="399" actId="403"/>
          <ac:spMkLst>
            <pc:docMk/>
            <pc:sldMk cId="3151710029" sldId="307"/>
            <ac:spMk id="23" creationId="{65A78ACF-C591-5CD1-AAAF-987AE5F8A9D5}"/>
          </ac:spMkLst>
        </pc:spChg>
        <pc:spChg chg="add mod">
          <ac:chgData name="Yannis Tolias" userId="4efe77a2f0195bb9" providerId="LiveId" clId="{68B87E15-B61E-43A9-948F-F045A530894A}" dt="2024-05-13T08:06:35.144" v="399" actId="403"/>
          <ac:spMkLst>
            <pc:docMk/>
            <pc:sldMk cId="3151710029" sldId="307"/>
            <ac:spMk id="24" creationId="{BB92D83C-3951-3C91-0EC8-B53C32B40AE0}"/>
          </ac:spMkLst>
        </pc:spChg>
        <pc:spChg chg="add mod">
          <ac:chgData name="Yannis Tolias" userId="4efe77a2f0195bb9" providerId="LiveId" clId="{68B87E15-B61E-43A9-948F-F045A530894A}" dt="2024-05-13T08:06:35.144" v="399" actId="403"/>
          <ac:spMkLst>
            <pc:docMk/>
            <pc:sldMk cId="3151710029" sldId="307"/>
            <ac:spMk id="25" creationId="{C7D01F44-812D-B5EA-8275-A6B0B0C6C2AD}"/>
          </ac:spMkLst>
        </pc:spChg>
        <pc:spChg chg="add mod">
          <ac:chgData name="Yannis Tolias" userId="4efe77a2f0195bb9" providerId="LiveId" clId="{68B87E15-B61E-43A9-948F-F045A530894A}" dt="2024-05-13T08:06:35.144" v="399" actId="403"/>
          <ac:spMkLst>
            <pc:docMk/>
            <pc:sldMk cId="3151710029" sldId="307"/>
            <ac:spMk id="26" creationId="{FAF6D634-A510-89C6-F10D-43F7489BA76D}"/>
          </ac:spMkLst>
        </pc:spChg>
        <pc:spChg chg="add mod">
          <ac:chgData name="Yannis Tolias" userId="4efe77a2f0195bb9" providerId="LiveId" clId="{68B87E15-B61E-43A9-948F-F045A530894A}" dt="2024-05-13T08:06:35.144" v="399" actId="403"/>
          <ac:spMkLst>
            <pc:docMk/>
            <pc:sldMk cId="3151710029" sldId="307"/>
            <ac:spMk id="27" creationId="{C4A7B3AC-EE7B-7E2E-FA32-7022125652FD}"/>
          </ac:spMkLst>
        </pc:spChg>
        <pc:spChg chg="add mod">
          <ac:chgData name="Yannis Tolias" userId="4efe77a2f0195bb9" providerId="LiveId" clId="{68B87E15-B61E-43A9-948F-F045A530894A}" dt="2024-05-13T08:06:35.144" v="399" actId="403"/>
          <ac:spMkLst>
            <pc:docMk/>
            <pc:sldMk cId="3151710029" sldId="307"/>
            <ac:spMk id="28" creationId="{0731F593-EE92-90BF-90C3-9E4697BFA6F7}"/>
          </ac:spMkLst>
        </pc:spChg>
        <pc:spChg chg="add mod">
          <ac:chgData name="Yannis Tolias" userId="4efe77a2f0195bb9" providerId="LiveId" clId="{68B87E15-B61E-43A9-948F-F045A530894A}" dt="2024-05-13T08:06:35.144" v="399" actId="403"/>
          <ac:spMkLst>
            <pc:docMk/>
            <pc:sldMk cId="3151710029" sldId="307"/>
            <ac:spMk id="29" creationId="{9C7AB392-5514-8903-BDB6-136D09C0BA75}"/>
          </ac:spMkLst>
        </pc:spChg>
        <pc:spChg chg="add mod">
          <ac:chgData name="Yannis Tolias" userId="4efe77a2f0195bb9" providerId="LiveId" clId="{68B87E15-B61E-43A9-948F-F045A530894A}" dt="2024-05-13T08:06:35.144" v="399" actId="403"/>
          <ac:spMkLst>
            <pc:docMk/>
            <pc:sldMk cId="3151710029" sldId="307"/>
            <ac:spMk id="30" creationId="{DB6C6158-9CBE-395A-9D12-FB26A90D9AEA}"/>
          </ac:spMkLst>
        </pc:spChg>
        <pc:spChg chg="add mod">
          <ac:chgData name="Yannis Tolias" userId="4efe77a2f0195bb9" providerId="LiveId" clId="{68B87E15-B61E-43A9-948F-F045A530894A}" dt="2024-05-13T08:06:45.081" v="400" actId="113"/>
          <ac:spMkLst>
            <pc:docMk/>
            <pc:sldMk cId="3151710029" sldId="307"/>
            <ac:spMk id="31" creationId="{0CD69C6B-77D9-4BC3-D95C-BAC840290DAD}"/>
          </ac:spMkLst>
        </pc:spChg>
        <pc:spChg chg="add mod">
          <ac:chgData name="Yannis Tolias" userId="4efe77a2f0195bb9" providerId="LiveId" clId="{68B87E15-B61E-43A9-948F-F045A530894A}" dt="2024-05-13T08:15:37.992" v="445" actId="164"/>
          <ac:spMkLst>
            <pc:docMk/>
            <pc:sldMk cId="3151710029" sldId="307"/>
            <ac:spMk id="32" creationId="{2BC8A4F3-99B6-DF5B-BD6D-6C600C17D023}"/>
          </ac:spMkLst>
        </pc:spChg>
        <pc:spChg chg="add mod">
          <ac:chgData name="Yannis Tolias" userId="4efe77a2f0195bb9" providerId="LiveId" clId="{68B87E15-B61E-43A9-948F-F045A530894A}" dt="2024-05-13T08:16:08.730" v="449" actId="164"/>
          <ac:spMkLst>
            <pc:docMk/>
            <pc:sldMk cId="3151710029" sldId="307"/>
            <ac:spMk id="34" creationId="{29AC6115-DDB4-5962-C455-E990D08B54C8}"/>
          </ac:spMkLst>
        </pc:spChg>
        <pc:spChg chg="add mod">
          <ac:chgData name="Yannis Tolias" userId="4efe77a2f0195bb9" providerId="LiveId" clId="{68B87E15-B61E-43A9-948F-F045A530894A}" dt="2024-05-13T08:13:54.888" v="437" actId="164"/>
          <ac:spMkLst>
            <pc:docMk/>
            <pc:sldMk cId="3151710029" sldId="307"/>
            <ac:spMk id="35" creationId="{566E4A56-B5ED-595C-35F7-EF5183F04D91}"/>
          </ac:spMkLst>
        </pc:spChg>
        <pc:spChg chg="add mod">
          <ac:chgData name="Yannis Tolias" userId="4efe77a2f0195bb9" providerId="LiveId" clId="{68B87E15-B61E-43A9-948F-F045A530894A}" dt="2024-05-13T08:16:30.363" v="451" actId="164"/>
          <ac:spMkLst>
            <pc:docMk/>
            <pc:sldMk cId="3151710029" sldId="307"/>
            <ac:spMk id="36" creationId="{6138677C-8991-F768-EB6B-F76951990D93}"/>
          </ac:spMkLst>
        </pc:spChg>
        <pc:spChg chg="add mod">
          <ac:chgData name="Yannis Tolias" userId="4efe77a2f0195bb9" providerId="LiveId" clId="{68B87E15-B61E-43A9-948F-F045A530894A}" dt="2024-05-13T08:16:30.363" v="451" actId="164"/>
          <ac:spMkLst>
            <pc:docMk/>
            <pc:sldMk cId="3151710029" sldId="307"/>
            <ac:spMk id="37" creationId="{BE62C2D5-D3F1-3CBF-9FA3-B579E5A2CE7F}"/>
          </ac:spMkLst>
        </pc:spChg>
        <pc:spChg chg="add mod">
          <ac:chgData name="Yannis Tolias" userId="4efe77a2f0195bb9" providerId="LiveId" clId="{68B87E15-B61E-43A9-948F-F045A530894A}" dt="2024-05-13T08:16:30.363" v="451" actId="164"/>
          <ac:spMkLst>
            <pc:docMk/>
            <pc:sldMk cId="3151710029" sldId="307"/>
            <ac:spMk id="38" creationId="{71C0C669-CCD4-7672-6596-880CCB08904A}"/>
          </ac:spMkLst>
        </pc:spChg>
        <pc:spChg chg="add mod">
          <ac:chgData name="Yannis Tolias" userId="4efe77a2f0195bb9" providerId="LiveId" clId="{68B87E15-B61E-43A9-948F-F045A530894A}" dt="2024-05-13T08:16:30.363" v="451" actId="164"/>
          <ac:spMkLst>
            <pc:docMk/>
            <pc:sldMk cId="3151710029" sldId="307"/>
            <ac:spMk id="39" creationId="{A98A094A-16AA-A158-3B4C-8BBCB267A7D6}"/>
          </ac:spMkLst>
        </pc:spChg>
        <pc:spChg chg="add mod">
          <ac:chgData name="Yannis Tolias" userId="4efe77a2f0195bb9" providerId="LiveId" clId="{68B87E15-B61E-43A9-948F-F045A530894A}" dt="2024-05-13T08:16:30.363" v="451" actId="164"/>
          <ac:spMkLst>
            <pc:docMk/>
            <pc:sldMk cId="3151710029" sldId="307"/>
            <ac:spMk id="40" creationId="{95C4469A-D703-D5F0-F868-58560D4ADBB4}"/>
          </ac:spMkLst>
        </pc:spChg>
        <pc:spChg chg="add mod">
          <ac:chgData name="Yannis Tolias" userId="4efe77a2f0195bb9" providerId="LiveId" clId="{68B87E15-B61E-43A9-948F-F045A530894A}" dt="2024-05-13T08:16:30.363" v="451" actId="164"/>
          <ac:spMkLst>
            <pc:docMk/>
            <pc:sldMk cId="3151710029" sldId="307"/>
            <ac:spMk id="41" creationId="{ABCFB2DC-1527-0A90-2F9E-49B5BA2E460A}"/>
          </ac:spMkLst>
        </pc:spChg>
        <pc:spChg chg="add mod">
          <ac:chgData name="Yannis Tolias" userId="4efe77a2f0195bb9" providerId="LiveId" clId="{68B87E15-B61E-43A9-948F-F045A530894A}" dt="2024-05-13T08:16:30.363" v="451" actId="164"/>
          <ac:spMkLst>
            <pc:docMk/>
            <pc:sldMk cId="3151710029" sldId="307"/>
            <ac:spMk id="42" creationId="{E21BD294-A615-A049-9B81-C95035569148}"/>
          </ac:spMkLst>
        </pc:spChg>
        <pc:spChg chg="add mod">
          <ac:chgData name="Yannis Tolias" userId="4efe77a2f0195bb9" providerId="LiveId" clId="{68B87E15-B61E-43A9-948F-F045A530894A}" dt="2024-05-13T08:16:30.363" v="451" actId="164"/>
          <ac:spMkLst>
            <pc:docMk/>
            <pc:sldMk cId="3151710029" sldId="307"/>
            <ac:spMk id="43" creationId="{2829E2FC-81B2-399F-71D8-91D5C4FBF673}"/>
          </ac:spMkLst>
        </pc:spChg>
        <pc:spChg chg="add mod">
          <ac:chgData name="Yannis Tolias" userId="4efe77a2f0195bb9" providerId="LiveId" clId="{68B87E15-B61E-43A9-948F-F045A530894A}" dt="2024-05-13T08:16:30.363" v="451" actId="164"/>
          <ac:spMkLst>
            <pc:docMk/>
            <pc:sldMk cId="3151710029" sldId="307"/>
            <ac:spMk id="44" creationId="{383CEBD7-1DD1-ADC9-7622-A1CD7A8FED1C}"/>
          </ac:spMkLst>
        </pc:spChg>
        <pc:spChg chg="add mod">
          <ac:chgData name="Yannis Tolias" userId="4efe77a2f0195bb9" providerId="LiveId" clId="{68B87E15-B61E-43A9-948F-F045A530894A}" dt="2024-05-13T08:16:30.363" v="451" actId="164"/>
          <ac:spMkLst>
            <pc:docMk/>
            <pc:sldMk cId="3151710029" sldId="307"/>
            <ac:spMk id="45" creationId="{5C364CDE-B3C9-3A08-A00B-1BD99998DA7B}"/>
          </ac:spMkLst>
        </pc:spChg>
        <pc:spChg chg="add mod">
          <ac:chgData name="Yannis Tolias" userId="4efe77a2f0195bb9" providerId="LiveId" clId="{68B87E15-B61E-43A9-948F-F045A530894A}" dt="2024-05-13T08:16:30.363" v="451" actId="164"/>
          <ac:spMkLst>
            <pc:docMk/>
            <pc:sldMk cId="3151710029" sldId="307"/>
            <ac:spMk id="46" creationId="{137A098D-6B50-C295-A723-912F9BC0684E}"/>
          </ac:spMkLst>
        </pc:spChg>
        <pc:spChg chg="add mod">
          <ac:chgData name="Yannis Tolias" userId="4efe77a2f0195bb9" providerId="LiveId" clId="{68B87E15-B61E-43A9-948F-F045A530894A}" dt="2024-05-13T08:13:02.786" v="433" actId="164"/>
          <ac:spMkLst>
            <pc:docMk/>
            <pc:sldMk cId="3151710029" sldId="307"/>
            <ac:spMk id="48" creationId="{BA18E7AC-13AB-1DF8-7CB9-13BFDBEDA687}"/>
          </ac:spMkLst>
        </pc:spChg>
        <pc:spChg chg="add mod">
          <ac:chgData name="Yannis Tolias" userId="4efe77a2f0195bb9" providerId="LiveId" clId="{68B87E15-B61E-43A9-948F-F045A530894A}" dt="2024-05-13T08:13:02.786" v="433" actId="164"/>
          <ac:spMkLst>
            <pc:docMk/>
            <pc:sldMk cId="3151710029" sldId="307"/>
            <ac:spMk id="49" creationId="{57083BAD-BB7A-5A99-0474-F3EA7CCA9822}"/>
          </ac:spMkLst>
        </pc:spChg>
        <pc:spChg chg="add mod ord">
          <ac:chgData name="Yannis Tolias" userId="4efe77a2f0195bb9" providerId="LiveId" clId="{68B87E15-B61E-43A9-948F-F045A530894A}" dt="2024-05-13T08:13:18.496" v="434" actId="164"/>
          <ac:spMkLst>
            <pc:docMk/>
            <pc:sldMk cId="3151710029" sldId="307"/>
            <ac:spMk id="50" creationId="{A67D510F-49EF-B29A-A3D1-B8C1AC1B17C9}"/>
          </ac:spMkLst>
        </pc:spChg>
        <pc:spChg chg="add mod">
          <ac:chgData name="Yannis Tolias" userId="4efe77a2f0195bb9" providerId="LiveId" clId="{68B87E15-B61E-43A9-948F-F045A530894A}" dt="2024-05-13T08:13:18.496" v="434" actId="164"/>
          <ac:spMkLst>
            <pc:docMk/>
            <pc:sldMk cId="3151710029" sldId="307"/>
            <ac:spMk id="52" creationId="{8633FC88-C0C0-FDA0-AE90-85A3D56CE43C}"/>
          </ac:spMkLst>
        </pc:spChg>
        <pc:spChg chg="add mod">
          <ac:chgData name="Yannis Tolias" userId="4efe77a2f0195bb9" providerId="LiveId" clId="{68B87E15-B61E-43A9-948F-F045A530894A}" dt="2024-05-13T08:13:54.888" v="437" actId="164"/>
          <ac:spMkLst>
            <pc:docMk/>
            <pc:sldMk cId="3151710029" sldId="307"/>
            <ac:spMk id="53" creationId="{F40BC496-FD56-3B55-D905-6015D1F2B9A3}"/>
          </ac:spMkLst>
        </pc:spChg>
        <pc:grpChg chg="add mod">
          <ac:chgData name="Yannis Tolias" userId="4efe77a2f0195bb9" providerId="LiveId" clId="{68B87E15-B61E-43A9-948F-F045A530894A}" dt="2024-05-13T08:06:28.638" v="398" actId="1076"/>
          <ac:grpSpMkLst>
            <pc:docMk/>
            <pc:sldMk cId="3151710029" sldId="307"/>
            <ac:grpSpMk id="54" creationId="{13BEC28D-A22C-C11A-988D-7B26112C61AE}"/>
          </ac:grpSpMkLst>
        </pc:grpChg>
        <pc:grpChg chg="add mod">
          <ac:chgData name="Yannis Tolias" userId="4efe77a2f0195bb9" providerId="LiveId" clId="{68B87E15-B61E-43A9-948F-F045A530894A}" dt="2024-05-13T08:13:02.786" v="433" actId="164"/>
          <ac:grpSpMkLst>
            <pc:docMk/>
            <pc:sldMk cId="3151710029" sldId="307"/>
            <ac:grpSpMk id="55" creationId="{8427A9D4-6264-5214-5E01-9A147C494DEF}"/>
          </ac:grpSpMkLst>
        </pc:grpChg>
        <pc:grpChg chg="add mod">
          <ac:chgData name="Yannis Tolias" userId="4efe77a2f0195bb9" providerId="LiveId" clId="{68B87E15-B61E-43A9-948F-F045A530894A}" dt="2024-05-13T08:13:18.496" v="434" actId="164"/>
          <ac:grpSpMkLst>
            <pc:docMk/>
            <pc:sldMk cId="3151710029" sldId="307"/>
            <ac:grpSpMk id="56" creationId="{6B5B6221-33EE-F93F-FF68-A1EFF8048ADD}"/>
          </ac:grpSpMkLst>
        </pc:grpChg>
        <pc:grpChg chg="add mod">
          <ac:chgData name="Yannis Tolias" userId="4efe77a2f0195bb9" providerId="LiveId" clId="{68B87E15-B61E-43A9-948F-F045A530894A}" dt="2024-05-13T08:13:54.888" v="437" actId="164"/>
          <ac:grpSpMkLst>
            <pc:docMk/>
            <pc:sldMk cId="3151710029" sldId="307"/>
            <ac:grpSpMk id="57" creationId="{797A9D08-6F00-2097-CB27-F98A83916F04}"/>
          </ac:grpSpMkLst>
        </pc:grpChg>
        <pc:grpChg chg="add mod">
          <ac:chgData name="Yannis Tolias" userId="4efe77a2f0195bb9" providerId="LiveId" clId="{68B87E15-B61E-43A9-948F-F045A530894A}" dt="2024-05-13T08:14:09.010" v="439" actId="164"/>
          <ac:grpSpMkLst>
            <pc:docMk/>
            <pc:sldMk cId="3151710029" sldId="307"/>
            <ac:grpSpMk id="58" creationId="{B4335565-0741-DBAE-39EA-8DCCD2D56ED9}"/>
          </ac:grpSpMkLst>
        </pc:grpChg>
        <pc:grpChg chg="add mod">
          <ac:chgData name="Yannis Tolias" userId="4efe77a2f0195bb9" providerId="LiveId" clId="{68B87E15-B61E-43A9-948F-F045A530894A}" dt="2024-05-13T08:15:37.992" v="445" actId="164"/>
          <ac:grpSpMkLst>
            <pc:docMk/>
            <pc:sldMk cId="3151710029" sldId="307"/>
            <ac:grpSpMk id="59" creationId="{C08A1D08-EF7B-FD7B-C96B-DBCACD744ED8}"/>
          </ac:grpSpMkLst>
        </pc:grpChg>
        <pc:grpChg chg="add mod">
          <ac:chgData name="Yannis Tolias" userId="4efe77a2f0195bb9" providerId="LiveId" clId="{68B87E15-B61E-43A9-948F-F045A530894A}" dt="2024-05-13T08:16:08.730" v="449" actId="164"/>
          <ac:grpSpMkLst>
            <pc:docMk/>
            <pc:sldMk cId="3151710029" sldId="307"/>
            <ac:grpSpMk id="60" creationId="{64AA98E5-329A-8A1D-93B2-C5FA676310FF}"/>
          </ac:grpSpMkLst>
        </pc:grpChg>
        <pc:grpChg chg="add mod">
          <ac:chgData name="Yannis Tolias" userId="4efe77a2f0195bb9" providerId="LiveId" clId="{68B87E15-B61E-43A9-948F-F045A530894A}" dt="2024-05-13T08:16:30.363" v="451" actId="164"/>
          <ac:grpSpMkLst>
            <pc:docMk/>
            <pc:sldMk cId="3151710029" sldId="307"/>
            <ac:grpSpMk id="61" creationId="{266DC415-1614-099D-349E-B503F9C04259}"/>
          </ac:grpSpMkLst>
        </pc:grpChg>
        <pc:graphicFrameChg chg="add mod">
          <ac:chgData name="Yannis Tolias" userId="4efe77a2f0195bb9" providerId="LiveId" clId="{68B87E15-B61E-43A9-948F-F045A530894A}" dt="2024-05-13T08:13:02.786" v="433" actId="164"/>
          <ac:graphicFrameMkLst>
            <pc:docMk/>
            <pc:sldMk cId="3151710029" sldId="307"/>
            <ac:graphicFrameMk id="47" creationId="{1BD5FC32-AFD5-92B6-4A97-2C1E05BCFFDD}"/>
          </ac:graphicFrameMkLst>
        </pc:graphicFrameChg>
        <pc:graphicFrameChg chg="add mod">
          <ac:chgData name="Yannis Tolias" userId="4efe77a2f0195bb9" providerId="LiveId" clId="{68B87E15-B61E-43A9-948F-F045A530894A}" dt="2024-05-13T08:13:18.496" v="434" actId="164"/>
          <ac:graphicFrameMkLst>
            <pc:docMk/>
            <pc:sldMk cId="3151710029" sldId="307"/>
            <ac:graphicFrameMk id="51" creationId="{9744E759-40AA-3A9C-09B2-777AA8684CEA}"/>
          </ac:graphicFrameMkLst>
        </pc:graphicFrameChg>
        <pc:picChg chg="add mod">
          <ac:chgData name="Yannis Tolias" userId="4efe77a2f0195bb9" providerId="LiveId" clId="{68B87E15-B61E-43A9-948F-F045A530894A}" dt="2024-05-13T08:15:37.992" v="445" actId="164"/>
          <ac:picMkLst>
            <pc:docMk/>
            <pc:sldMk cId="3151710029" sldId="307"/>
            <ac:picMk id="3" creationId="{C3317851-5558-6DF3-6211-0893697D1A6C}"/>
          </ac:picMkLst>
        </pc:picChg>
        <pc:picChg chg="add mod">
          <ac:chgData name="Yannis Tolias" userId="4efe77a2f0195bb9" providerId="LiveId" clId="{68B87E15-B61E-43A9-948F-F045A530894A}" dt="2024-05-13T08:16:08.730" v="449" actId="164"/>
          <ac:picMkLst>
            <pc:docMk/>
            <pc:sldMk cId="3151710029" sldId="307"/>
            <ac:picMk id="33" creationId="{6F65C193-024A-EFBF-C177-9E63765365AE}"/>
          </ac:picMkLst>
        </pc:picChg>
      </pc:sldChg>
      <pc:sldChg chg="addSp delSp modSp new mod modClrScheme modAnim chgLayout">
        <pc:chgData name="Yannis Tolias" userId="4efe77a2f0195bb9" providerId="LiveId" clId="{68B87E15-B61E-43A9-948F-F045A530894A}" dt="2024-05-16T11:20:56.488" v="1973"/>
        <pc:sldMkLst>
          <pc:docMk/>
          <pc:sldMk cId="2551462021" sldId="308"/>
        </pc:sldMkLst>
        <pc:spChg chg="mod ord">
          <ac:chgData name="Yannis Tolias" userId="4efe77a2f0195bb9" providerId="LiveId" clId="{68B87E15-B61E-43A9-948F-F045A530894A}" dt="2024-05-16T10:11:09.916" v="491" actId="700"/>
          <ac:spMkLst>
            <pc:docMk/>
            <pc:sldMk cId="2551462021" sldId="308"/>
            <ac:spMk id="2" creationId="{1F2F46C6-D6FA-B689-0040-53FE94C123D9}"/>
          </ac:spMkLst>
        </pc:spChg>
        <pc:spChg chg="del">
          <ac:chgData name="Yannis Tolias" userId="4efe77a2f0195bb9" providerId="LiveId" clId="{68B87E15-B61E-43A9-948F-F045A530894A}" dt="2024-05-16T10:11:09.916" v="491" actId="700"/>
          <ac:spMkLst>
            <pc:docMk/>
            <pc:sldMk cId="2551462021" sldId="308"/>
            <ac:spMk id="3" creationId="{C7157133-C2DF-F84B-4054-D7768F7EBF86}"/>
          </ac:spMkLst>
        </pc:spChg>
        <pc:spChg chg="add mod">
          <ac:chgData name="Yannis Tolias" userId="4efe77a2f0195bb9" providerId="LiveId" clId="{68B87E15-B61E-43A9-948F-F045A530894A}" dt="2024-05-16T11:20:11.981" v="1966" actId="164"/>
          <ac:spMkLst>
            <pc:docMk/>
            <pc:sldMk cId="2551462021" sldId="308"/>
            <ac:spMk id="4" creationId="{64D605E7-893F-760F-73F1-B493F907678E}"/>
          </ac:spMkLst>
        </pc:spChg>
        <pc:spChg chg="add mod">
          <ac:chgData name="Yannis Tolias" userId="4efe77a2f0195bb9" providerId="LiveId" clId="{68B87E15-B61E-43A9-948F-F045A530894A}" dt="2024-05-16T11:20:20.270" v="1967" actId="164"/>
          <ac:spMkLst>
            <pc:docMk/>
            <pc:sldMk cId="2551462021" sldId="308"/>
            <ac:spMk id="5" creationId="{7DC2CC5B-443D-6F4F-3BCD-163AF6812E6F}"/>
          </ac:spMkLst>
        </pc:spChg>
        <pc:spChg chg="add mod">
          <ac:chgData name="Yannis Tolias" userId="4efe77a2f0195bb9" providerId="LiveId" clId="{68B87E15-B61E-43A9-948F-F045A530894A}" dt="2024-05-16T10:17:13.864" v="559" actId="1076"/>
          <ac:spMkLst>
            <pc:docMk/>
            <pc:sldMk cId="2551462021" sldId="308"/>
            <ac:spMk id="8" creationId="{8411727C-9501-727C-15EB-A2C4A002CB26}"/>
          </ac:spMkLst>
        </pc:spChg>
        <pc:spChg chg="add mod">
          <ac:chgData name="Yannis Tolias" userId="4efe77a2f0195bb9" providerId="LiveId" clId="{68B87E15-B61E-43A9-948F-F045A530894A}" dt="2024-05-16T10:19:39.838" v="564" actId="1076"/>
          <ac:spMkLst>
            <pc:docMk/>
            <pc:sldMk cId="2551462021" sldId="308"/>
            <ac:spMk id="9" creationId="{31763BB0-B75A-9488-AA6C-DA89D826F905}"/>
          </ac:spMkLst>
        </pc:spChg>
        <pc:spChg chg="add mod">
          <ac:chgData name="Yannis Tolias" userId="4efe77a2f0195bb9" providerId="LiveId" clId="{68B87E15-B61E-43A9-948F-F045A530894A}" dt="2024-05-16T10:23:45.440" v="729" actId="1037"/>
          <ac:spMkLst>
            <pc:docMk/>
            <pc:sldMk cId="2551462021" sldId="308"/>
            <ac:spMk id="10" creationId="{592F4ED8-0CB9-AD6A-F7AB-3ADF816DC421}"/>
          </ac:spMkLst>
        </pc:spChg>
        <pc:spChg chg="add mod">
          <ac:chgData name="Yannis Tolias" userId="4efe77a2f0195bb9" providerId="LiveId" clId="{68B87E15-B61E-43A9-948F-F045A530894A}" dt="2024-05-16T10:24:33.593" v="868" actId="1076"/>
          <ac:spMkLst>
            <pc:docMk/>
            <pc:sldMk cId="2551462021" sldId="308"/>
            <ac:spMk id="11" creationId="{747D6D94-F4B7-7A78-21B5-104F0E6D7EA3}"/>
          </ac:spMkLst>
        </pc:spChg>
        <pc:spChg chg="add mod">
          <ac:chgData name="Yannis Tolias" userId="4efe77a2f0195bb9" providerId="LiveId" clId="{68B87E15-B61E-43A9-948F-F045A530894A}" dt="2024-05-16T10:24:18.768" v="866" actId="1038"/>
          <ac:spMkLst>
            <pc:docMk/>
            <pc:sldMk cId="2551462021" sldId="308"/>
            <ac:spMk id="12" creationId="{51701C00-A10F-F21F-1D3D-2279F95979FD}"/>
          </ac:spMkLst>
        </pc:spChg>
        <pc:spChg chg="add mod">
          <ac:chgData name="Yannis Tolias" userId="4efe77a2f0195bb9" providerId="LiveId" clId="{68B87E15-B61E-43A9-948F-F045A530894A}" dt="2024-05-16T10:24:28.736" v="867" actId="1076"/>
          <ac:spMkLst>
            <pc:docMk/>
            <pc:sldMk cId="2551462021" sldId="308"/>
            <ac:spMk id="13" creationId="{5DEC7619-3EF5-6772-867D-A6238D22D2AD}"/>
          </ac:spMkLst>
        </pc:spChg>
        <pc:spChg chg="add mod">
          <ac:chgData name="Yannis Tolias" userId="4efe77a2f0195bb9" providerId="LiveId" clId="{68B87E15-B61E-43A9-948F-F045A530894A}" dt="2024-05-16T10:30:56.131" v="1005" actId="1076"/>
          <ac:spMkLst>
            <pc:docMk/>
            <pc:sldMk cId="2551462021" sldId="308"/>
            <ac:spMk id="14" creationId="{F587E250-1D58-A78E-B002-9E57FBAB25BB}"/>
          </ac:spMkLst>
        </pc:spChg>
        <pc:spChg chg="add mod">
          <ac:chgData name="Yannis Tolias" userId="4efe77a2f0195bb9" providerId="LiveId" clId="{68B87E15-B61E-43A9-948F-F045A530894A}" dt="2024-05-16T10:31:13.049" v="1007" actId="1076"/>
          <ac:spMkLst>
            <pc:docMk/>
            <pc:sldMk cId="2551462021" sldId="308"/>
            <ac:spMk id="15" creationId="{868EB573-040F-8355-ACA4-29B2832A8D1A}"/>
          </ac:spMkLst>
        </pc:spChg>
        <pc:spChg chg="add mod">
          <ac:chgData name="Yannis Tolias" userId="4efe77a2f0195bb9" providerId="LiveId" clId="{68B87E15-B61E-43A9-948F-F045A530894A}" dt="2024-05-16T10:41:29.617" v="1309" actId="1038"/>
          <ac:spMkLst>
            <pc:docMk/>
            <pc:sldMk cId="2551462021" sldId="308"/>
            <ac:spMk id="16" creationId="{A49CDE82-58F0-EB7C-065E-C6D08A8DFD94}"/>
          </ac:spMkLst>
        </pc:spChg>
        <pc:spChg chg="add mod">
          <ac:chgData name="Yannis Tolias" userId="4efe77a2f0195bb9" providerId="LiveId" clId="{68B87E15-B61E-43A9-948F-F045A530894A}" dt="2024-05-16T10:37:14.966" v="1117" actId="1037"/>
          <ac:spMkLst>
            <pc:docMk/>
            <pc:sldMk cId="2551462021" sldId="308"/>
            <ac:spMk id="17" creationId="{D7951D32-718D-B781-6110-C9C6D697D9EB}"/>
          </ac:spMkLst>
        </pc:spChg>
        <pc:spChg chg="add del mod">
          <ac:chgData name="Yannis Tolias" userId="4efe77a2f0195bb9" providerId="LiveId" clId="{68B87E15-B61E-43A9-948F-F045A530894A}" dt="2024-05-16T10:30:42.125" v="1004" actId="478"/>
          <ac:spMkLst>
            <pc:docMk/>
            <pc:sldMk cId="2551462021" sldId="308"/>
            <ac:spMk id="18" creationId="{82E7F8F2-191F-45A5-242E-8A6DD716FCB8}"/>
          </ac:spMkLst>
        </pc:spChg>
        <pc:spChg chg="add mod">
          <ac:chgData name="Yannis Tolias" userId="4efe77a2f0195bb9" providerId="LiveId" clId="{68B87E15-B61E-43A9-948F-F045A530894A}" dt="2024-05-16T11:20:11.981" v="1966" actId="164"/>
          <ac:spMkLst>
            <pc:docMk/>
            <pc:sldMk cId="2551462021" sldId="308"/>
            <ac:spMk id="20" creationId="{E9E3334B-6AD2-BB87-0CD4-7973FD0B4321}"/>
          </ac:spMkLst>
        </pc:spChg>
        <pc:spChg chg="add mod">
          <ac:chgData name="Yannis Tolias" userId="4efe77a2f0195bb9" providerId="LiveId" clId="{68B87E15-B61E-43A9-948F-F045A530894A}" dt="2024-05-16T11:20:20.270" v="1967" actId="164"/>
          <ac:spMkLst>
            <pc:docMk/>
            <pc:sldMk cId="2551462021" sldId="308"/>
            <ac:spMk id="21" creationId="{C8B3B4E1-F28C-76EC-3A3E-98D1C18A279F}"/>
          </ac:spMkLst>
        </pc:spChg>
        <pc:spChg chg="add mod">
          <ac:chgData name="Yannis Tolias" userId="4efe77a2f0195bb9" providerId="LiveId" clId="{68B87E15-B61E-43A9-948F-F045A530894A}" dt="2024-05-16T11:20:29.055" v="1968" actId="164"/>
          <ac:spMkLst>
            <pc:docMk/>
            <pc:sldMk cId="2551462021" sldId="308"/>
            <ac:spMk id="23" creationId="{0FCEC55A-A061-4B15-7C4B-79D5B7B27B8E}"/>
          </ac:spMkLst>
        </pc:spChg>
        <pc:spChg chg="add mod">
          <ac:chgData name="Yannis Tolias" userId="4efe77a2f0195bb9" providerId="LiveId" clId="{68B87E15-B61E-43A9-948F-F045A530894A}" dt="2024-05-16T11:20:29.055" v="1968" actId="164"/>
          <ac:spMkLst>
            <pc:docMk/>
            <pc:sldMk cId="2551462021" sldId="308"/>
            <ac:spMk id="29" creationId="{B8937C6E-C41C-FB3A-73F0-DC05ED65B599}"/>
          </ac:spMkLst>
        </pc:spChg>
        <pc:spChg chg="add mod">
          <ac:chgData name="Yannis Tolias" userId="4efe77a2f0195bb9" providerId="LiveId" clId="{68B87E15-B61E-43A9-948F-F045A530894A}" dt="2024-05-16T11:20:36.892" v="1969" actId="164"/>
          <ac:spMkLst>
            <pc:docMk/>
            <pc:sldMk cId="2551462021" sldId="308"/>
            <ac:spMk id="32" creationId="{3FF1AC39-DD73-7231-E28D-D8FF3F053DF8}"/>
          </ac:spMkLst>
        </pc:spChg>
        <pc:spChg chg="add mod">
          <ac:chgData name="Yannis Tolias" userId="4efe77a2f0195bb9" providerId="LiveId" clId="{68B87E15-B61E-43A9-948F-F045A530894A}" dt="2024-05-16T11:20:36.892" v="1969" actId="164"/>
          <ac:spMkLst>
            <pc:docMk/>
            <pc:sldMk cId="2551462021" sldId="308"/>
            <ac:spMk id="33" creationId="{D3483634-BE80-9DED-8059-9535B4FDBDBD}"/>
          </ac:spMkLst>
        </pc:spChg>
        <pc:grpChg chg="add mod">
          <ac:chgData name="Yannis Tolias" userId="4efe77a2f0195bb9" providerId="LiveId" clId="{68B87E15-B61E-43A9-948F-F045A530894A}" dt="2024-05-16T11:20:11.981" v="1966" actId="164"/>
          <ac:grpSpMkLst>
            <pc:docMk/>
            <pc:sldMk cId="2551462021" sldId="308"/>
            <ac:grpSpMk id="35" creationId="{59FDAA4B-5FB6-96A9-D1DD-89A493CF8D46}"/>
          </ac:grpSpMkLst>
        </pc:grpChg>
        <pc:grpChg chg="add mod">
          <ac:chgData name="Yannis Tolias" userId="4efe77a2f0195bb9" providerId="LiveId" clId="{68B87E15-B61E-43A9-948F-F045A530894A}" dt="2024-05-16T11:20:20.270" v="1967" actId="164"/>
          <ac:grpSpMkLst>
            <pc:docMk/>
            <pc:sldMk cId="2551462021" sldId="308"/>
            <ac:grpSpMk id="36" creationId="{2A9FB8C8-F068-832D-7871-FE174346F4A6}"/>
          </ac:grpSpMkLst>
        </pc:grpChg>
        <pc:grpChg chg="add mod">
          <ac:chgData name="Yannis Tolias" userId="4efe77a2f0195bb9" providerId="LiveId" clId="{68B87E15-B61E-43A9-948F-F045A530894A}" dt="2024-05-16T11:20:29.055" v="1968" actId="164"/>
          <ac:grpSpMkLst>
            <pc:docMk/>
            <pc:sldMk cId="2551462021" sldId="308"/>
            <ac:grpSpMk id="37" creationId="{57363ADB-FF74-543E-115C-BCDCE9F95CCF}"/>
          </ac:grpSpMkLst>
        </pc:grpChg>
        <pc:grpChg chg="add mod">
          <ac:chgData name="Yannis Tolias" userId="4efe77a2f0195bb9" providerId="LiveId" clId="{68B87E15-B61E-43A9-948F-F045A530894A}" dt="2024-05-16T11:20:36.892" v="1969" actId="164"/>
          <ac:grpSpMkLst>
            <pc:docMk/>
            <pc:sldMk cId="2551462021" sldId="308"/>
            <ac:grpSpMk id="38" creationId="{9C8C3E63-BE1D-494A-839E-320880EA6148}"/>
          </ac:grpSpMkLst>
        </pc:grpChg>
        <pc:picChg chg="add del mod">
          <ac:chgData name="Yannis Tolias" userId="4efe77a2f0195bb9" providerId="LiveId" clId="{68B87E15-B61E-43A9-948F-F045A530894A}" dt="2024-05-16T10:33:15.803" v="1072" actId="478"/>
          <ac:picMkLst>
            <pc:docMk/>
            <pc:sldMk cId="2551462021" sldId="308"/>
            <ac:picMk id="6" creationId="{DD3D1BBD-0789-0007-3561-7E2ACDECF4FB}"/>
          </ac:picMkLst>
        </pc:picChg>
        <pc:picChg chg="add del mod">
          <ac:chgData name="Yannis Tolias" userId="4efe77a2f0195bb9" providerId="LiveId" clId="{68B87E15-B61E-43A9-948F-F045A530894A}" dt="2024-05-16T10:33:16.750" v="1073" actId="478"/>
          <ac:picMkLst>
            <pc:docMk/>
            <pc:sldMk cId="2551462021" sldId="308"/>
            <ac:picMk id="22" creationId="{60231992-BA60-1463-63C0-2145310798F8}"/>
          </ac:picMkLst>
        </pc:picChg>
        <pc:picChg chg="add del mod">
          <ac:chgData name="Yannis Tolias" userId="4efe77a2f0195bb9" providerId="LiveId" clId="{68B87E15-B61E-43A9-948F-F045A530894A}" dt="2024-05-16T10:48:08.098" v="1495" actId="478"/>
          <ac:picMkLst>
            <pc:docMk/>
            <pc:sldMk cId="2551462021" sldId="308"/>
            <ac:picMk id="34" creationId="{D6057503-36A6-BB3A-0727-0B432DFB955F}"/>
          </ac:picMkLst>
        </pc:picChg>
        <pc:cxnChg chg="add mod">
          <ac:chgData name="Yannis Tolias" userId="4efe77a2f0195bb9" providerId="LiveId" clId="{68B87E15-B61E-43A9-948F-F045A530894A}" dt="2024-05-16T10:41:24.870" v="1300" actId="14100"/>
          <ac:cxnSpMkLst>
            <pc:docMk/>
            <pc:sldMk cId="2551462021" sldId="308"/>
            <ac:cxnSpMk id="7" creationId="{8A4D4A1A-7FB1-BDBD-6EA1-56843DBDD2CA}"/>
          </ac:cxnSpMkLst>
        </pc:cxnChg>
        <pc:cxnChg chg="add mod">
          <ac:chgData name="Yannis Tolias" userId="4efe77a2f0195bb9" providerId="LiveId" clId="{68B87E15-B61E-43A9-948F-F045A530894A}" dt="2024-05-16T10:34:24.798" v="1078" actId="693"/>
          <ac:cxnSpMkLst>
            <pc:docMk/>
            <pc:sldMk cId="2551462021" sldId="308"/>
            <ac:cxnSpMk id="25" creationId="{26CEB82D-1223-A9EC-7946-28FB7ABD5921}"/>
          </ac:cxnSpMkLst>
        </pc:cxnChg>
        <pc:cxnChg chg="add mod">
          <ac:chgData name="Yannis Tolias" userId="4efe77a2f0195bb9" providerId="LiveId" clId="{68B87E15-B61E-43A9-948F-F045A530894A}" dt="2024-05-16T10:34:43.956" v="1085" actId="1036"/>
          <ac:cxnSpMkLst>
            <pc:docMk/>
            <pc:sldMk cId="2551462021" sldId="308"/>
            <ac:cxnSpMk id="26" creationId="{4AB88855-7451-EEA3-A768-A6F121C207D8}"/>
          </ac:cxnSpMkLst>
        </pc:cxnChg>
        <pc:cxnChg chg="add mod">
          <ac:chgData name="Yannis Tolias" userId="4efe77a2f0195bb9" providerId="LiveId" clId="{68B87E15-B61E-43A9-948F-F045A530894A}" dt="2024-05-16T10:35:53.158" v="1087" actId="1076"/>
          <ac:cxnSpMkLst>
            <pc:docMk/>
            <pc:sldMk cId="2551462021" sldId="308"/>
            <ac:cxnSpMk id="27" creationId="{628D6752-676A-8336-4DFB-F2AC681AA1BC}"/>
          </ac:cxnSpMkLst>
        </pc:cxnChg>
        <pc:cxnChg chg="add mod">
          <ac:chgData name="Yannis Tolias" userId="4efe77a2f0195bb9" providerId="LiveId" clId="{68B87E15-B61E-43A9-948F-F045A530894A}" dt="2024-05-16T10:36:54.838" v="1100" actId="1076"/>
          <ac:cxnSpMkLst>
            <pc:docMk/>
            <pc:sldMk cId="2551462021" sldId="308"/>
            <ac:cxnSpMk id="28" creationId="{35082046-5DA3-48A0-E144-54DDF4C971A9}"/>
          </ac:cxnSpMkLst>
        </pc:cxnChg>
        <pc:cxnChg chg="add mod">
          <ac:chgData name="Yannis Tolias" userId="4efe77a2f0195bb9" providerId="LiveId" clId="{68B87E15-B61E-43A9-948F-F045A530894A}" dt="2024-05-16T10:41:14.808" v="1299" actId="1038"/>
          <ac:cxnSpMkLst>
            <pc:docMk/>
            <pc:sldMk cId="2551462021" sldId="308"/>
            <ac:cxnSpMk id="30" creationId="{E9CADD50-4F6A-05C8-9643-4F43A56F5B88}"/>
          </ac:cxnSpMkLst>
        </pc:cxnChg>
      </pc:sldChg>
      <pc:sldChg chg="addSp delSp modSp new mod modClrScheme chgLayout">
        <pc:chgData name="Yannis Tolias" userId="4efe77a2f0195bb9" providerId="LiveId" clId="{68B87E15-B61E-43A9-948F-F045A530894A}" dt="2024-05-16T11:26:42.814" v="1978" actId="207"/>
        <pc:sldMkLst>
          <pc:docMk/>
          <pc:sldMk cId="1390105522" sldId="309"/>
        </pc:sldMkLst>
        <pc:spChg chg="del mod ord">
          <ac:chgData name="Yannis Tolias" userId="4efe77a2f0195bb9" providerId="LiveId" clId="{68B87E15-B61E-43A9-948F-F045A530894A}" dt="2024-05-16T11:02:57.161" v="1675" actId="700"/>
          <ac:spMkLst>
            <pc:docMk/>
            <pc:sldMk cId="1390105522" sldId="309"/>
            <ac:spMk id="2" creationId="{9CB0BC94-78D2-33BF-45A0-978173E91BEA}"/>
          </ac:spMkLst>
        </pc:spChg>
        <pc:spChg chg="del">
          <ac:chgData name="Yannis Tolias" userId="4efe77a2f0195bb9" providerId="LiveId" clId="{68B87E15-B61E-43A9-948F-F045A530894A}" dt="2024-05-16T11:02:57.161" v="1675" actId="700"/>
          <ac:spMkLst>
            <pc:docMk/>
            <pc:sldMk cId="1390105522" sldId="309"/>
            <ac:spMk id="3" creationId="{7C776122-9D1D-E939-FD22-F94656812E75}"/>
          </ac:spMkLst>
        </pc:spChg>
        <pc:spChg chg="del">
          <ac:chgData name="Yannis Tolias" userId="4efe77a2f0195bb9" providerId="LiveId" clId="{68B87E15-B61E-43A9-948F-F045A530894A}" dt="2024-05-16T11:02:57.161" v="1675" actId="700"/>
          <ac:spMkLst>
            <pc:docMk/>
            <pc:sldMk cId="1390105522" sldId="309"/>
            <ac:spMk id="4" creationId="{90DAE54E-33AE-F048-5EAB-6216604EF565}"/>
          </ac:spMkLst>
        </pc:spChg>
        <pc:spChg chg="del">
          <ac:chgData name="Yannis Tolias" userId="4efe77a2f0195bb9" providerId="LiveId" clId="{68B87E15-B61E-43A9-948F-F045A530894A}" dt="2024-05-16T11:02:57.161" v="1675" actId="700"/>
          <ac:spMkLst>
            <pc:docMk/>
            <pc:sldMk cId="1390105522" sldId="309"/>
            <ac:spMk id="5" creationId="{97A1B6CA-3879-5F7B-CBD3-E1CED82BCB50}"/>
          </ac:spMkLst>
        </pc:spChg>
        <pc:spChg chg="del">
          <ac:chgData name="Yannis Tolias" userId="4efe77a2f0195bb9" providerId="LiveId" clId="{68B87E15-B61E-43A9-948F-F045A530894A}" dt="2024-05-16T11:02:57.161" v="1675" actId="700"/>
          <ac:spMkLst>
            <pc:docMk/>
            <pc:sldMk cId="1390105522" sldId="309"/>
            <ac:spMk id="6" creationId="{7764FA3E-E01C-A1D8-8767-E9773472974D}"/>
          </ac:spMkLst>
        </pc:spChg>
        <pc:spChg chg="add del mod ord">
          <ac:chgData name="Yannis Tolias" userId="4efe77a2f0195bb9" providerId="LiveId" clId="{68B87E15-B61E-43A9-948F-F045A530894A}" dt="2024-05-16T11:03:05.083" v="1676" actId="700"/>
          <ac:spMkLst>
            <pc:docMk/>
            <pc:sldMk cId="1390105522" sldId="309"/>
            <ac:spMk id="7" creationId="{00796A95-573E-3465-84D6-9D498A01E8FC}"/>
          </ac:spMkLst>
        </pc:spChg>
        <pc:spChg chg="add mod ord">
          <ac:chgData name="Yannis Tolias" userId="4efe77a2f0195bb9" providerId="LiveId" clId="{68B87E15-B61E-43A9-948F-F045A530894A}" dt="2024-05-16T11:14:27.828" v="1791" actId="20577"/>
          <ac:spMkLst>
            <pc:docMk/>
            <pc:sldMk cId="1390105522" sldId="309"/>
            <ac:spMk id="8" creationId="{21ED8D41-B290-2DFB-2A6E-68006DDE2CB4}"/>
          </ac:spMkLst>
        </pc:spChg>
        <pc:graphicFrameChg chg="add del mod modGraphic">
          <ac:chgData name="Yannis Tolias" userId="4efe77a2f0195bb9" providerId="LiveId" clId="{68B87E15-B61E-43A9-948F-F045A530894A}" dt="2024-05-16T11:10:51.702" v="1731" actId="478"/>
          <ac:graphicFrameMkLst>
            <pc:docMk/>
            <pc:sldMk cId="1390105522" sldId="309"/>
            <ac:graphicFrameMk id="9" creationId="{15FEC80B-FDC9-56FC-454D-6261AF08A562}"/>
          </ac:graphicFrameMkLst>
        </pc:graphicFrameChg>
        <pc:graphicFrameChg chg="add mod modGraphic">
          <ac:chgData name="Yannis Tolias" userId="4efe77a2f0195bb9" providerId="LiveId" clId="{68B87E15-B61E-43A9-948F-F045A530894A}" dt="2024-05-16T11:26:42.814" v="1978" actId="207"/>
          <ac:graphicFrameMkLst>
            <pc:docMk/>
            <pc:sldMk cId="1390105522" sldId="309"/>
            <ac:graphicFrameMk id="11" creationId="{ACD45DB9-6704-01B9-880B-6886763AABCE}"/>
          </ac:graphicFrameMkLst>
        </pc:graphicFrameChg>
        <pc:graphicFrameChg chg="add mod modGraphic">
          <ac:chgData name="Yannis Tolias" userId="4efe77a2f0195bb9" providerId="LiveId" clId="{68B87E15-B61E-43A9-948F-F045A530894A}" dt="2024-05-16T11:12:55.778" v="1748" actId="14100"/>
          <ac:graphicFrameMkLst>
            <pc:docMk/>
            <pc:sldMk cId="1390105522" sldId="309"/>
            <ac:graphicFrameMk id="12" creationId="{96798610-E73C-6C53-4C14-98B857469142}"/>
          </ac:graphicFrameMkLst>
        </pc:graphicFrameChg>
        <pc:picChg chg="add del mod">
          <ac:chgData name="Yannis Tolias" userId="4efe77a2f0195bb9" providerId="LiveId" clId="{68B87E15-B61E-43A9-948F-F045A530894A}" dt="2024-05-16T11:10:52.441" v="1732" actId="478"/>
          <ac:picMkLst>
            <pc:docMk/>
            <pc:sldMk cId="1390105522" sldId="309"/>
            <ac:picMk id="10" creationId="{9E0AFAFB-9E98-DEAC-3520-E6D3BB94FBDA}"/>
          </ac:picMkLst>
        </pc:picChg>
      </pc:sldChg>
      <pc:sldChg chg="addSp modSp new mod">
        <pc:chgData name="Yannis Tolias" userId="4efe77a2f0195bb9" providerId="LiveId" clId="{68B87E15-B61E-43A9-948F-F045A530894A}" dt="2024-05-16T11:22:04.683" v="1976" actId="6549"/>
        <pc:sldMkLst>
          <pc:docMk/>
          <pc:sldMk cId="3654214678" sldId="310"/>
        </pc:sldMkLst>
        <pc:spChg chg="mod">
          <ac:chgData name="Yannis Tolias" userId="4efe77a2f0195bb9" providerId="LiveId" clId="{68B87E15-B61E-43A9-948F-F045A530894A}" dt="2024-05-16T11:22:04.683" v="1976" actId="6549"/>
          <ac:spMkLst>
            <pc:docMk/>
            <pc:sldMk cId="3654214678" sldId="310"/>
            <ac:spMk id="2" creationId="{0EF6F7A1-20C5-49F3-81C7-A40B6A161D3E}"/>
          </ac:spMkLst>
        </pc:spChg>
        <pc:picChg chg="add mod">
          <ac:chgData name="Yannis Tolias" userId="4efe77a2f0195bb9" providerId="LiveId" clId="{68B87E15-B61E-43A9-948F-F045A530894A}" dt="2024-05-16T11:16:56.203" v="1881" actId="14100"/>
          <ac:picMkLst>
            <pc:docMk/>
            <pc:sldMk cId="3654214678" sldId="310"/>
            <ac:picMk id="3" creationId="{6E520C47-1584-E073-AE03-7F523868B9CD}"/>
          </ac:picMkLst>
        </pc:picChg>
        <pc:picChg chg="add mod">
          <ac:chgData name="Yannis Tolias" userId="4efe77a2f0195bb9" providerId="LiveId" clId="{68B87E15-B61E-43A9-948F-F045A530894A}" dt="2024-05-16T11:17:16.138" v="1884" actId="1076"/>
          <ac:picMkLst>
            <pc:docMk/>
            <pc:sldMk cId="3654214678" sldId="310"/>
            <ac:picMk id="4" creationId="{63345F3D-EE65-191E-F765-FB62D5A418E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29-4839-B7AE-C30CD5A50A18}"/>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1F29-4839-B7AE-C30CD5A50A18}"/>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1F29-4839-B7AE-C30CD5A50A1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F29-4839-B7AE-C30CD5A50A18}"/>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1F29-4839-B7AE-C30CD5A50A18}"/>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'[infographic-data.xlsx]Φύλλο1'!$A$2:$A$6</c:f>
              <c:strCache>
                <c:ptCount val="5"/>
                <c:pt idx="0">
                  <c:v>ΘΣ1</c:v>
                </c:pt>
                <c:pt idx="1">
                  <c:v>ΘΣ2</c:v>
                </c:pt>
                <c:pt idx="2">
                  <c:v>ΘΣ3</c:v>
                </c:pt>
                <c:pt idx="3">
                  <c:v>ΘΣ3 (Covid)</c:v>
                </c:pt>
                <c:pt idx="4">
                  <c:v>ΘΣ8</c:v>
                </c:pt>
              </c:strCache>
            </c:strRef>
          </c:cat>
          <c:val>
            <c:numRef>
              <c:f>'[infographic-data.xlsx]Φύλλο1'!$C$2:$C$6</c:f>
              <c:numCache>
                <c:formatCode>General</c:formatCode>
                <c:ptCount val="5"/>
                <c:pt idx="0">
                  <c:v>108.81</c:v>
                </c:pt>
                <c:pt idx="1">
                  <c:v>108.58</c:v>
                </c:pt>
                <c:pt idx="2">
                  <c:v>740.74</c:v>
                </c:pt>
                <c:pt idx="3">
                  <c:v>979.63</c:v>
                </c:pt>
                <c:pt idx="4">
                  <c:v>70</c:v>
                </c:pt>
              </c:numCache>
            </c:numRef>
          </c:val>
          <c:extLst>
            <c:ext xmlns:c16="http://schemas.microsoft.com/office/drawing/2014/chart" uri="{C3380CC4-5D6E-409C-BE32-E72D297353CC}">
              <c16:uniqueId val="{0000000A-1F29-4839-B7AE-C30CD5A50A1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bg1"/>
          </a:solidFill>
        </a:defRPr>
      </a:pPr>
      <a:endParaRPr lang="el-G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53-4E88-9B7B-4E63E8640760}"/>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1553-4E88-9B7B-4E63E8640760}"/>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1553-4E88-9B7B-4E63E864076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53-4E88-9B7B-4E63E8640760}"/>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1553-4E88-9B7B-4E63E8640760}"/>
              </c:ext>
            </c:extLst>
          </c:dPt>
          <c:dLbls>
            <c:dLbl>
              <c:idx val="3"/>
              <c:delete val="1"/>
              <c:extLst>
                <c:ext xmlns:c15="http://schemas.microsoft.com/office/drawing/2012/chart" uri="{CE6537A1-D6FC-4f65-9D91-7224C49458BB}"/>
                <c:ext xmlns:c16="http://schemas.microsoft.com/office/drawing/2014/chart" uri="{C3380CC4-5D6E-409C-BE32-E72D297353CC}">
                  <c16:uniqueId val="{00000007-1553-4E88-9B7B-4E63E8640760}"/>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'[infographic-data.xlsx]Φύλλο1'!$A$2:$A$6</c:f>
              <c:strCache>
                <c:ptCount val="5"/>
                <c:pt idx="0">
                  <c:v>ΘΣ1</c:v>
                </c:pt>
                <c:pt idx="1">
                  <c:v>ΘΣ2</c:v>
                </c:pt>
                <c:pt idx="2">
                  <c:v>ΘΣ3</c:v>
                </c:pt>
                <c:pt idx="3">
                  <c:v>ΘΣ3 (Covid)</c:v>
                </c:pt>
                <c:pt idx="4">
                  <c:v>ΘΣ8</c:v>
                </c:pt>
              </c:strCache>
            </c:strRef>
          </c:cat>
          <c:val>
            <c:numRef>
              <c:f>'[infographic-data.xlsx]Φύλλο1'!$E$2:$E$6</c:f>
              <c:numCache>
                <c:formatCode>General</c:formatCode>
                <c:ptCount val="5"/>
                <c:pt idx="0">
                  <c:v>108.86</c:v>
                </c:pt>
                <c:pt idx="1">
                  <c:v>33.82</c:v>
                </c:pt>
                <c:pt idx="2">
                  <c:v>50.7</c:v>
                </c:pt>
                <c:pt idx="3">
                  <c:v>0</c:v>
                </c:pt>
                <c:pt idx="4">
                  <c:v>19.649999999999999</c:v>
                </c:pt>
              </c:numCache>
            </c:numRef>
          </c:val>
          <c:extLst>
            <c:ext xmlns:c16="http://schemas.microsoft.com/office/drawing/2014/chart" uri="{C3380CC4-5D6E-409C-BE32-E72D297353CC}">
              <c16:uniqueId val="{0000000A-1553-4E88-9B7B-4E63E864076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bg1"/>
          </a:solidFill>
        </a:defRPr>
      </a:pPr>
      <a:endParaRPr lang="el-G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CEF3A-CA22-4649-ADDC-4FAA3055AF5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l-GR"/>
        </a:p>
      </dgm:t>
    </dgm:pt>
    <dgm:pt modelId="{130FCE01-130F-434A-AD45-D4853817FBAF}">
      <dgm:prSet phldrT="[Κείμενο]"/>
      <dgm:spPr/>
      <dgm:t>
        <a:bodyPr/>
        <a:lstStyle/>
        <a:p>
          <a:r>
            <a:rPr lang="en-US" dirty="0"/>
            <a:t>Adapt the intervention logic to the specific needs of each Region; improve the selectivity of the policy instruments, and their granularity with respect to the potential beneficiaries</a:t>
          </a:r>
          <a:endParaRPr lang="el-GR" dirty="0"/>
        </a:p>
      </dgm:t>
    </dgm:pt>
    <dgm:pt modelId="{4875952C-69F9-4E91-8D6A-FDE3EB3F3362}" type="parTrans" cxnId="{34113479-28E5-4CAA-BD2A-A7E598F39B84}">
      <dgm:prSet/>
      <dgm:spPr/>
      <dgm:t>
        <a:bodyPr/>
        <a:lstStyle/>
        <a:p>
          <a:endParaRPr lang="el-GR"/>
        </a:p>
      </dgm:t>
    </dgm:pt>
    <dgm:pt modelId="{B097DBA8-515A-4299-8FF6-0DBEEAAD8A67}" type="sibTrans" cxnId="{34113479-28E5-4CAA-BD2A-A7E598F39B84}">
      <dgm:prSet/>
      <dgm:spPr/>
      <dgm:t>
        <a:bodyPr/>
        <a:lstStyle/>
        <a:p>
          <a:endParaRPr lang="el-GR"/>
        </a:p>
      </dgm:t>
    </dgm:pt>
    <dgm:pt modelId="{566A6C26-136C-4642-B09F-FDB9E841AEE0}">
      <dgm:prSet phldrT="[Κείμενο]"/>
      <dgm:spPr/>
      <dgm:t>
        <a:bodyPr/>
        <a:lstStyle/>
        <a:p>
          <a:endParaRPr lang="el-GR" dirty="0"/>
        </a:p>
      </dgm:t>
    </dgm:pt>
    <dgm:pt modelId="{D2A5396F-647A-40C9-B675-52567B056612}" type="parTrans" cxnId="{FFCE2145-C646-4EA3-A47A-54DBDA556010}">
      <dgm:prSet/>
      <dgm:spPr/>
      <dgm:t>
        <a:bodyPr/>
        <a:lstStyle/>
        <a:p>
          <a:endParaRPr lang="el-GR"/>
        </a:p>
      </dgm:t>
    </dgm:pt>
    <dgm:pt modelId="{D37D3269-BDFC-4A3E-91FB-8BE1589ACE02}" type="sibTrans" cxnId="{FFCE2145-C646-4EA3-A47A-54DBDA556010}">
      <dgm:prSet/>
      <dgm:spPr/>
      <dgm:t>
        <a:bodyPr/>
        <a:lstStyle/>
        <a:p>
          <a:endParaRPr lang="el-GR"/>
        </a:p>
      </dgm:t>
    </dgm:pt>
    <dgm:pt modelId="{3CAE6425-0D35-48A4-8081-11EB2034DEA2}">
      <dgm:prSet phldrT="[Κείμενο]"/>
      <dgm:spPr/>
      <dgm:t>
        <a:bodyPr/>
        <a:lstStyle/>
        <a:p>
          <a:r>
            <a:rPr lang="en-US" b="0" dirty="0"/>
            <a:t>Adapt the policy mix to better address the needs of different territorial types so that spatial coherence is improved</a:t>
          </a:r>
          <a:endParaRPr lang="el-GR" b="0" dirty="0"/>
        </a:p>
      </dgm:t>
    </dgm:pt>
    <dgm:pt modelId="{BC1FEAF7-FA83-44F2-8AB8-4AA2BE9BBD17}" type="parTrans" cxnId="{E5F43880-BF3A-401D-9EF5-FC1D5DBBB390}">
      <dgm:prSet/>
      <dgm:spPr/>
      <dgm:t>
        <a:bodyPr/>
        <a:lstStyle/>
        <a:p>
          <a:endParaRPr lang="el-GR"/>
        </a:p>
      </dgm:t>
    </dgm:pt>
    <dgm:pt modelId="{02FA2241-C2AE-4AAF-80A4-5C729608E1C2}" type="sibTrans" cxnId="{E5F43880-BF3A-401D-9EF5-FC1D5DBBB390}">
      <dgm:prSet/>
      <dgm:spPr/>
      <dgm:t>
        <a:bodyPr/>
        <a:lstStyle/>
        <a:p>
          <a:endParaRPr lang="el-GR"/>
        </a:p>
      </dgm:t>
    </dgm:pt>
    <dgm:pt modelId="{6BD85FA4-5290-4841-8E61-A5F9A0657155}">
      <dgm:prSet phldrT="[Κείμενο]"/>
      <dgm:spPr/>
      <dgm:t>
        <a:bodyPr/>
        <a:lstStyle/>
        <a:p>
          <a:r>
            <a:rPr lang="en-US" dirty="0"/>
            <a:t>Improve the coordination and the cooperation between national and regional </a:t>
          </a:r>
          <a:r>
            <a:rPr lang="en-US" dirty="0" err="1"/>
            <a:t>programmes</a:t>
          </a:r>
          <a:r>
            <a:rPr lang="en-US" dirty="0"/>
            <a:t> to exploit synergies and economies of scale</a:t>
          </a:r>
          <a:endParaRPr lang="el-GR" dirty="0"/>
        </a:p>
      </dgm:t>
    </dgm:pt>
    <dgm:pt modelId="{4CB5CC00-6CD6-4594-984A-F0E462B44BC6}" type="parTrans" cxnId="{219D9CBD-3B86-4AC5-A380-1F02EA8993C5}">
      <dgm:prSet/>
      <dgm:spPr/>
      <dgm:t>
        <a:bodyPr/>
        <a:lstStyle/>
        <a:p>
          <a:endParaRPr lang="el-GR"/>
        </a:p>
      </dgm:t>
    </dgm:pt>
    <dgm:pt modelId="{96356084-E388-4FC2-B1C1-FB68E5111AAD}" type="sibTrans" cxnId="{219D9CBD-3B86-4AC5-A380-1F02EA8993C5}">
      <dgm:prSet/>
      <dgm:spPr/>
      <dgm:t>
        <a:bodyPr/>
        <a:lstStyle/>
        <a:p>
          <a:endParaRPr lang="el-GR"/>
        </a:p>
      </dgm:t>
    </dgm:pt>
    <dgm:pt modelId="{E45667C7-C2E1-4006-B321-EE2F28AF1B95}">
      <dgm:prSet/>
      <dgm:spPr/>
      <dgm:t>
        <a:bodyPr/>
        <a:lstStyle/>
        <a:p>
          <a:r>
            <a:rPr lang="en-US" dirty="0"/>
            <a:t>Improve the granularity of the S3 monitoring systems and make sure that the S3s have clear and measurable objectives, so that they can be evaluable</a:t>
          </a:r>
          <a:endParaRPr lang="el-GR" dirty="0"/>
        </a:p>
      </dgm:t>
    </dgm:pt>
    <dgm:pt modelId="{82C18A97-2517-4EC1-8820-DE38ECA03070}" type="parTrans" cxnId="{54BB6E7A-34FA-47C7-9604-66D805B18D26}">
      <dgm:prSet/>
      <dgm:spPr/>
      <dgm:t>
        <a:bodyPr/>
        <a:lstStyle/>
        <a:p>
          <a:endParaRPr lang="el-GR"/>
        </a:p>
      </dgm:t>
    </dgm:pt>
    <dgm:pt modelId="{99B08A23-6E25-4FC0-B066-825B6C147B21}" type="sibTrans" cxnId="{54BB6E7A-34FA-47C7-9604-66D805B18D26}">
      <dgm:prSet/>
      <dgm:spPr/>
      <dgm:t>
        <a:bodyPr/>
        <a:lstStyle/>
        <a:p>
          <a:endParaRPr lang="el-GR"/>
        </a:p>
      </dgm:t>
    </dgm:pt>
    <dgm:pt modelId="{DDF823F5-9882-42FE-A324-9761F8D1623A}" type="pres">
      <dgm:prSet presAssocID="{4ADCEF3A-CA22-4649-ADDC-4FAA3055AF50}" presName="vert0" presStyleCnt="0">
        <dgm:presLayoutVars>
          <dgm:dir/>
          <dgm:animOne val="branch"/>
          <dgm:animLvl val="lvl"/>
        </dgm:presLayoutVars>
      </dgm:prSet>
      <dgm:spPr/>
    </dgm:pt>
    <dgm:pt modelId="{296D77AF-DB09-4DF9-964F-3C45BCC852E9}" type="pres">
      <dgm:prSet presAssocID="{566A6C26-136C-4642-B09F-FDB9E841AEE0}" presName="thickLine" presStyleLbl="alignNode1" presStyleIdx="0" presStyleCnt="1"/>
      <dgm:spPr/>
    </dgm:pt>
    <dgm:pt modelId="{BDD2954E-923A-4B85-A96C-9A5AFAE2FBDE}" type="pres">
      <dgm:prSet presAssocID="{566A6C26-136C-4642-B09F-FDB9E841AEE0}" presName="horz1" presStyleCnt="0"/>
      <dgm:spPr/>
    </dgm:pt>
    <dgm:pt modelId="{C4DFD17A-9529-4C1D-B196-11C168AFCB3D}" type="pres">
      <dgm:prSet presAssocID="{566A6C26-136C-4642-B09F-FDB9E841AEE0}" presName="tx1" presStyleLbl="revTx" presStyleIdx="0" presStyleCnt="5"/>
      <dgm:spPr/>
    </dgm:pt>
    <dgm:pt modelId="{9F68F55C-8291-40A1-BAC0-D07F6DC6652D}" type="pres">
      <dgm:prSet presAssocID="{566A6C26-136C-4642-B09F-FDB9E841AEE0}" presName="vert1" presStyleCnt="0"/>
      <dgm:spPr/>
    </dgm:pt>
    <dgm:pt modelId="{C2F3F9D6-380C-402F-81EB-FE93C126E406}" type="pres">
      <dgm:prSet presAssocID="{130FCE01-130F-434A-AD45-D4853817FBAF}" presName="vertSpace2a" presStyleCnt="0"/>
      <dgm:spPr/>
    </dgm:pt>
    <dgm:pt modelId="{CF8C547E-7217-4FB5-8FE4-6EF53E3706C6}" type="pres">
      <dgm:prSet presAssocID="{130FCE01-130F-434A-AD45-D4853817FBAF}" presName="horz2" presStyleCnt="0"/>
      <dgm:spPr/>
    </dgm:pt>
    <dgm:pt modelId="{65EA6595-A94F-46FF-9672-5B128F2D9713}" type="pres">
      <dgm:prSet presAssocID="{130FCE01-130F-434A-AD45-D4853817FBAF}" presName="horzSpace2" presStyleCnt="0"/>
      <dgm:spPr/>
    </dgm:pt>
    <dgm:pt modelId="{03B39057-33A5-4DB0-B5D4-F92FD5C00435}" type="pres">
      <dgm:prSet presAssocID="{130FCE01-130F-434A-AD45-D4853817FBAF}" presName="tx2" presStyleLbl="revTx" presStyleIdx="1" presStyleCnt="5"/>
      <dgm:spPr/>
    </dgm:pt>
    <dgm:pt modelId="{A6D838A8-884B-4F77-8F60-A214CB56D23F}" type="pres">
      <dgm:prSet presAssocID="{130FCE01-130F-434A-AD45-D4853817FBAF}" presName="vert2" presStyleCnt="0"/>
      <dgm:spPr/>
    </dgm:pt>
    <dgm:pt modelId="{3AA8BA1B-F4DE-4877-BDEE-53DA0630A6A5}" type="pres">
      <dgm:prSet presAssocID="{130FCE01-130F-434A-AD45-D4853817FBAF}" presName="thinLine2b" presStyleLbl="callout" presStyleIdx="0" presStyleCnt="4"/>
      <dgm:spPr/>
    </dgm:pt>
    <dgm:pt modelId="{150815B8-5D38-4BA0-998D-0F2582765D66}" type="pres">
      <dgm:prSet presAssocID="{130FCE01-130F-434A-AD45-D4853817FBAF}" presName="vertSpace2b" presStyleCnt="0"/>
      <dgm:spPr/>
    </dgm:pt>
    <dgm:pt modelId="{EC88DA8D-C7BA-44EC-9E34-C5771111A292}" type="pres">
      <dgm:prSet presAssocID="{6BD85FA4-5290-4841-8E61-A5F9A0657155}" presName="horz2" presStyleCnt="0"/>
      <dgm:spPr/>
    </dgm:pt>
    <dgm:pt modelId="{FC3CC129-BC98-465A-944F-DB8772FE0920}" type="pres">
      <dgm:prSet presAssocID="{6BD85FA4-5290-4841-8E61-A5F9A0657155}" presName="horzSpace2" presStyleCnt="0"/>
      <dgm:spPr/>
    </dgm:pt>
    <dgm:pt modelId="{51494F15-1CAE-420C-B093-72F813C47142}" type="pres">
      <dgm:prSet presAssocID="{6BD85FA4-5290-4841-8E61-A5F9A0657155}" presName="tx2" presStyleLbl="revTx" presStyleIdx="2" presStyleCnt="5"/>
      <dgm:spPr/>
    </dgm:pt>
    <dgm:pt modelId="{02BF23FE-7CFB-41E9-84BB-9BF3111C7DF0}" type="pres">
      <dgm:prSet presAssocID="{6BD85FA4-5290-4841-8E61-A5F9A0657155}" presName="vert2" presStyleCnt="0"/>
      <dgm:spPr/>
    </dgm:pt>
    <dgm:pt modelId="{4089A7B6-2D0D-48B5-87D4-B0C7282E1BCF}" type="pres">
      <dgm:prSet presAssocID="{6BD85FA4-5290-4841-8E61-A5F9A0657155}" presName="thinLine2b" presStyleLbl="callout" presStyleIdx="1" presStyleCnt="4"/>
      <dgm:spPr/>
    </dgm:pt>
    <dgm:pt modelId="{293905F4-A651-4E38-B02B-BD205860F5AD}" type="pres">
      <dgm:prSet presAssocID="{6BD85FA4-5290-4841-8E61-A5F9A0657155}" presName="vertSpace2b" presStyleCnt="0"/>
      <dgm:spPr/>
    </dgm:pt>
    <dgm:pt modelId="{753ED253-E9E5-4F0C-ACE4-446F17C1F58A}" type="pres">
      <dgm:prSet presAssocID="{3CAE6425-0D35-48A4-8081-11EB2034DEA2}" presName="horz2" presStyleCnt="0"/>
      <dgm:spPr/>
    </dgm:pt>
    <dgm:pt modelId="{EA550B38-A7D7-4D39-A0A0-69BCBE264263}" type="pres">
      <dgm:prSet presAssocID="{3CAE6425-0D35-48A4-8081-11EB2034DEA2}" presName="horzSpace2" presStyleCnt="0"/>
      <dgm:spPr/>
    </dgm:pt>
    <dgm:pt modelId="{C6CE1A56-2F1D-45DC-A136-C1074EED06C5}" type="pres">
      <dgm:prSet presAssocID="{3CAE6425-0D35-48A4-8081-11EB2034DEA2}" presName="tx2" presStyleLbl="revTx" presStyleIdx="3" presStyleCnt="5"/>
      <dgm:spPr/>
    </dgm:pt>
    <dgm:pt modelId="{35552D58-C324-4747-A228-FFBCDB28E8A3}" type="pres">
      <dgm:prSet presAssocID="{3CAE6425-0D35-48A4-8081-11EB2034DEA2}" presName="vert2" presStyleCnt="0"/>
      <dgm:spPr/>
    </dgm:pt>
    <dgm:pt modelId="{99E422B4-6F2D-4D66-9BFA-8A591601A978}" type="pres">
      <dgm:prSet presAssocID="{3CAE6425-0D35-48A4-8081-11EB2034DEA2}" presName="thinLine2b" presStyleLbl="callout" presStyleIdx="2" presStyleCnt="4"/>
      <dgm:spPr/>
    </dgm:pt>
    <dgm:pt modelId="{63CBDB58-890C-4045-A6C3-071305541AB7}" type="pres">
      <dgm:prSet presAssocID="{3CAE6425-0D35-48A4-8081-11EB2034DEA2}" presName="vertSpace2b" presStyleCnt="0"/>
      <dgm:spPr/>
    </dgm:pt>
    <dgm:pt modelId="{3BA82B0F-D287-42C9-B305-4E933B46D59A}" type="pres">
      <dgm:prSet presAssocID="{E45667C7-C2E1-4006-B321-EE2F28AF1B95}" presName="horz2" presStyleCnt="0"/>
      <dgm:spPr/>
    </dgm:pt>
    <dgm:pt modelId="{6633CD8A-8D93-4E43-9BD1-F41ECBC7F818}" type="pres">
      <dgm:prSet presAssocID="{E45667C7-C2E1-4006-B321-EE2F28AF1B95}" presName="horzSpace2" presStyleCnt="0"/>
      <dgm:spPr/>
    </dgm:pt>
    <dgm:pt modelId="{E5F1C3E1-8F2D-494B-83B3-F6E08DC5EE92}" type="pres">
      <dgm:prSet presAssocID="{E45667C7-C2E1-4006-B321-EE2F28AF1B95}" presName="tx2" presStyleLbl="revTx" presStyleIdx="4" presStyleCnt="5"/>
      <dgm:spPr/>
    </dgm:pt>
    <dgm:pt modelId="{ACD85255-5717-40C7-9A0C-2F59966975BC}" type="pres">
      <dgm:prSet presAssocID="{E45667C7-C2E1-4006-B321-EE2F28AF1B95}" presName="vert2" presStyleCnt="0"/>
      <dgm:spPr/>
    </dgm:pt>
    <dgm:pt modelId="{0F1194B3-B90D-4A63-8641-D3F31F27E731}" type="pres">
      <dgm:prSet presAssocID="{E45667C7-C2E1-4006-B321-EE2F28AF1B95}" presName="thinLine2b" presStyleLbl="callout" presStyleIdx="3" presStyleCnt="4"/>
      <dgm:spPr/>
    </dgm:pt>
    <dgm:pt modelId="{4FC467A2-EEA8-4012-84C2-E113FFCD7160}" type="pres">
      <dgm:prSet presAssocID="{E45667C7-C2E1-4006-B321-EE2F28AF1B95}" presName="vertSpace2b" presStyleCnt="0"/>
      <dgm:spPr/>
    </dgm:pt>
  </dgm:ptLst>
  <dgm:cxnLst>
    <dgm:cxn modelId="{6130DB2F-55F0-492B-828E-4D8CEEFDD9C7}" type="presOf" srcId="{566A6C26-136C-4642-B09F-FDB9E841AEE0}" destId="{C4DFD17A-9529-4C1D-B196-11C168AFCB3D}" srcOrd="0" destOrd="0" presId="urn:microsoft.com/office/officeart/2008/layout/LinedList"/>
    <dgm:cxn modelId="{FFCE2145-C646-4EA3-A47A-54DBDA556010}" srcId="{4ADCEF3A-CA22-4649-ADDC-4FAA3055AF50}" destId="{566A6C26-136C-4642-B09F-FDB9E841AEE0}" srcOrd="0" destOrd="0" parTransId="{D2A5396F-647A-40C9-B675-52567B056612}" sibTransId="{D37D3269-BDFC-4A3E-91FB-8BE1589ACE02}"/>
    <dgm:cxn modelId="{B34D4F71-5460-4082-86ED-8AB4BFE727A9}" type="presOf" srcId="{3CAE6425-0D35-48A4-8081-11EB2034DEA2}" destId="{C6CE1A56-2F1D-45DC-A136-C1074EED06C5}" srcOrd="0" destOrd="0" presId="urn:microsoft.com/office/officeart/2008/layout/LinedList"/>
    <dgm:cxn modelId="{5E016A73-533C-4E9E-AC4D-43DB03AD289D}" type="presOf" srcId="{130FCE01-130F-434A-AD45-D4853817FBAF}" destId="{03B39057-33A5-4DB0-B5D4-F92FD5C00435}" srcOrd="0" destOrd="0" presId="urn:microsoft.com/office/officeart/2008/layout/LinedList"/>
    <dgm:cxn modelId="{34113479-28E5-4CAA-BD2A-A7E598F39B84}" srcId="{566A6C26-136C-4642-B09F-FDB9E841AEE0}" destId="{130FCE01-130F-434A-AD45-D4853817FBAF}" srcOrd="0" destOrd="0" parTransId="{4875952C-69F9-4E91-8D6A-FDE3EB3F3362}" sibTransId="{B097DBA8-515A-4299-8FF6-0DBEEAAD8A67}"/>
    <dgm:cxn modelId="{54BB6E7A-34FA-47C7-9604-66D805B18D26}" srcId="{566A6C26-136C-4642-B09F-FDB9E841AEE0}" destId="{E45667C7-C2E1-4006-B321-EE2F28AF1B95}" srcOrd="3" destOrd="0" parTransId="{82C18A97-2517-4EC1-8820-DE38ECA03070}" sibTransId="{99B08A23-6E25-4FC0-B066-825B6C147B21}"/>
    <dgm:cxn modelId="{ABC5BF7D-F404-45D0-AC28-7A8BCFFACF63}" type="presOf" srcId="{E45667C7-C2E1-4006-B321-EE2F28AF1B95}" destId="{E5F1C3E1-8F2D-494B-83B3-F6E08DC5EE92}" srcOrd="0" destOrd="0" presId="urn:microsoft.com/office/officeart/2008/layout/LinedList"/>
    <dgm:cxn modelId="{E5F43880-BF3A-401D-9EF5-FC1D5DBBB390}" srcId="{566A6C26-136C-4642-B09F-FDB9E841AEE0}" destId="{3CAE6425-0D35-48A4-8081-11EB2034DEA2}" srcOrd="2" destOrd="0" parTransId="{BC1FEAF7-FA83-44F2-8AB8-4AA2BE9BBD17}" sibTransId="{02FA2241-C2AE-4AAF-80A4-5C729608E1C2}"/>
    <dgm:cxn modelId="{71AA8DA6-FE3A-4C5B-918A-27EEB982AEA9}" type="presOf" srcId="{4ADCEF3A-CA22-4649-ADDC-4FAA3055AF50}" destId="{DDF823F5-9882-42FE-A324-9761F8D1623A}" srcOrd="0" destOrd="0" presId="urn:microsoft.com/office/officeart/2008/layout/LinedList"/>
    <dgm:cxn modelId="{219D9CBD-3B86-4AC5-A380-1F02EA8993C5}" srcId="{566A6C26-136C-4642-B09F-FDB9E841AEE0}" destId="{6BD85FA4-5290-4841-8E61-A5F9A0657155}" srcOrd="1" destOrd="0" parTransId="{4CB5CC00-6CD6-4594-984A-F0E462B44BC6}" sibTransId="{96356084-E388-4FC2-B1C1-FB68E5111AAD}"/>
    <dgm:cxn modelId="{63051BF6-F071-455D-A3FE-EA305860596B}" type="presOf" srcId="{6BD85FA4-5290-4841-8E61-A5F9A0657155}" destId="{51494F15-1CAE-420C-B093-72F813C47142}" srcOrd="0" destOrd="0" presId="urn:microsoft.com/office/officeart/2008/layout/LinedList"/>
    <dgm:cxn modelId="{D0C3D4C6-C656-4C64-BC36-17BA146AFB67}" type="presParOf" srcId="{DDF823F5-9882-42FE-A324-9761F8D1623A}" destId="{296D77AF-DB09-4DF9-964F-3C45BCC852E9}" srcOrd="0" destOrd="0" presId="urn:microsoft.com/office/officeart/2008/layout/LinedList"/>
    <dgm:cxn modelId="{611C30AD-B269-4310-942E-7F858F22E597}" type="presParOf" srcId="{DDF823F5-9882-42FE-A324-9761F8D1623A}" destId="{BDD2954E-923A-4B85-A96C-9A5AFAE2FBDE}" srcOrd="1" destOrd="0" presId="urn:microsoft.com/office/officeart/2008/layout/LinedList"/>
    <dgm:cxn modelId="{C0852AC2-580F-4BB3-9069-3FB2B3239C95}" type="presParOf" srcId="{BDD2954E-923A-4B85-A96C-9A5AFAE2FBDE}" destId="{C4DFD17A-9529-4C1D-B196-11C168AFCB3D}" srcOrd="0" destOrd="0" presId="urn:microsoft.com/office/officeart/2008/layout/LinedList"/>
    <dgm:cxn modelId="{4A3532F7-826D-4242-88EE-8E5F6C0A64AC}" type="presParOf" srcId="{BDD2954E-923A-4B85-A96C-9A5AFAE2FBDE}" destId="{9F68F55C-8291-40A1-BAC0-D07F6DC6652D}" srcOrd="1" destOrd="0" presId="urn:microsoft.com/office/officeart/2008/layout/LinedList"/>
    <dgm:cxn modelId="{A077F60F-590B-4B5F-95EC-7AA08A061B96}" type="presParOf" srcId="{9F68F55C-8291-40A1-BAC0-D07F6DC6652D}" destId="{C2F3F9D6-380C-402F-81EB-FE93C126E406}" srcOrd="0" destOrd="0" presId="urn:microsoft.com/office/officeart/2008/layout/LinedList"/>
    <dgm:cxn modelId="{BF3E8F1B-15A4-43EF-A5C2-6AF95E4E1691}" type="presParOf" srcId="{9F68F55C-8291-40A1-BAC0-D07F6DC6652D}" destId="{CF8C547E-7217-4FB5-8FE4-6EF53E3706C6}" srcOrd="1" destOrd="0" presId="urn:microsoft.com/office/officeart/2008/layout/LinedList"/>
    <dgm:cxn modelId="{979C6E7C-7B77-459D-8C5E-B1AEC7D8EFFF}" type="presParOf" srcId="{CF8C547E-7217-4FB5-8FE4-6EF53E3706C6}" destId="{65EA6595-A94F-46FF-9672-5B128F2D9713}" srcOrd="0" destOrd="0" presId="urn:microsoft.com/office/officeart/2008/layout/LinedList"/>
    <dgm:cxn modelId="{D3E17AD0-432A-4F8C-AB2C-ECA621C7A2FA}" type="presParOf" srcId="{CF8C547E-7217-4FB5-8FE4-6EF53E3706C6}" destId="{03B39057-33A5-4DB0-B5D4-F92FD5C00435}" srcOrd="1" destOrd="0" presId="urn:microsoft.com/office/officeart/2008/layout/LinedList"/>
    <dgm:cxn modelId="{79992B7C-34AA-4FC5-8215-3153A9DD2842}" type="presParOf" srcId="{CF8C547E-7217-4FB5-8FE4-6EF53E3706C6}" destId="{A6D838A8-884B-4F77-8F60-A214CB56D23F}" srcOrd="2" destOrd="0" presId="urn:microsoft.com/office/officeart/2008/layout/LinedList"/>
    <dgm:cxn modelId="{DA93755C-A693-4468-A74D-54BDFA86717C}" type="presParOf" srcId="{9F68F55C-8291-40A1-BAC0-D07F6DC6652D}" destId="{3AA8BA1B-F4DE-4877-BDEE-53DA0630A6A5}" srcOrd="2" destOrd="0" presId="urn:microsoft.com/office/officeart/2008/layout/LinedList"/>
    <dgm:cxn modelId="{F039F14C-0B44-451A-B7CF-4FBCF38312B7}" type="presParOf" srcId="{9F68F55C-8291-40A1-BAC0-D07F6DC6652D}" destId="{150815B8-5D38-4BA0-998D-0F2582765D66}" srcOrd="3" destOrd="0" presId="urn:microsoft.com/office/officeart/2008/layout/LinedList"/>
    <dgm:cxn modelId="{60BDF4C2-E4FD-4AE8-B5A9-691720D78DE2}" type="presParOf" srcId="{9F68F55C-8291-40A1-BAC0-D07F6DC6652D}" destId="{EC88DA8D-C7BA-44EC-9E34-C5771111A292}" srcOrd="4" destOrd="0" presId="urn:microsoft.com/office/officeart/2008/layout/LinedList"/>
    <dgm:cxn modelId="{FFCA9A6C-7761-4F17-8863-9703FB02BEF6}" type="presParOf" srcId="{EC88DA8D-C7BA-44EC-9E34-C5771111A292}" destId="{FC3CC129-BC98-465A-944F-DB8772FE0920}" srcOrd="0" destOrd="0" presId="urn:microsoft.com/office/officeart/2008/layout/LinedList"/>
    <dgm:cxn modelId="{A7074CB0-D367-48A6-893C-1A41C3FF583C}" type="presParOf" srcId="{EC88DA8D-C7BA-44EC-9E34-C5771111A292}" destId="{51494F15-1CAE-420C-B093-72F813C47142}" srcOrd="1" destOrd="0" presId="urn:microsoft.com/office/officeart/2008/layout/LinedList"/>
    <dgm:cxn modelId="{ED7F4EF4-7D28-486A-A530-809B611AD25E}" type="presParOf" srcId="{EC88DA8D-C7BA-44EC-9E34-C5771111A292}" destId="{02BF23FE-7CFB-41E9-84BB-9BF3111C7DF0}" srcOrd="2" destOrd="0" presId="urn:microsoft.com/office/officeart/2008/layout/LinedList"/>
    <dgm:cxn modelId="{B3736EF7-852C-438B-BF6E-F47085131C4F}" type="presParOf" srcId="{9F68F55C-8291-40A1-BAC0-D07F6DC6652D}" destId="{4089A7B6-2D0D-48B5-87D4-B0C7282E1BCF}" srcOrd="5" destOrd="0" presId="urn:microsoft.com/office/officeart/2008/layout/LinedList"/>
    <dgm:cxn modelId="{10B4FC10-B291-442E-8979-DC2B28C834F3}" type="presParOf" srcId="{9F68F55C-8291-40A1-BAC0-D07F6DC6652D}" destId="{293905F4-A651-4E38-B02B-BD205860F5AD}" srcOrd="6" destOrd="0" presId="urn:microsoft.com/office/officeart/2008/layout/LinedList"/>
    <dgm:cxn modelId="{37116499-1E9A-48E0-87CE-05C8F10F4C6E}" type="presParOf" srcId="{9F68F55C-8291-40A1-BAC0-D07F6DC6652D}" destId="{753ED253-E9E5-4F0C-ACE4-446F17C1F58A}" srcOrd="7" destOrd="0" presId="urn:microsoft.com/office/officeart/2008/layout/LinedList"/>
    <dgm:cxn modelId="{31A900CD-50BC-4633-8376-63FB62F7848A}" type="presParOf" srcId="{753ED253-E9E5-4F0C-ACE4-446F17C1F58A}" destId="{EA550B38-A7D7-4D39-A0A0-69BCBE264263}" srcOrd="0" destOrd="0" presId="urn:microsoft.com/office/officeart/2008/layout/LinedList"/>
    <dgm:cxn modelId="{64B73565-9B8D-4736-B66B-4E7F5CBC528D}" type="presParOf" srcId="{753ED253-E9E5-4F0C-ACE4-446F17C1F58A}" destId="{C6CE1A56-2F1D-45DC-A136-C1074EED06C5}" srcOrd="1" destOrd="0" presId="urn:microsoft.com/office/officeart/2008/layout/LinedList"/>
    <dgm:cxn modelId="{2F627D93-6096-422A-BC4C-EDA6AB1F37F9}" type="presParOf" srcId="{753ED253-E9E5-4F0C-ACE4-446F17C1F58A}" destId="{35552D58-C324-4747-A228-FFBCDB28E8A3}" srcOrd="2" destOrd="0" presId="urn:microsoft.com/office/officeart/2008/layout/LinedList"/>
    <dgm:cxn modelId="{9193B506-0AA2-44A4-B59F-4ECC36C9E26E}" type="presParOf" srcId="{9F68F55C-8291-40A1-BAC0-D07F6DC6652D}" destId="{99E422B4-6F2D-4D66-9BFA-8A591601A978}" srcOrd="8" destOrd="0" presId="urn:microsoft.com/office/officeart/2008/layout/LinedList"/>
    <dgm:cxn modelId="{8685C5CC-C892-4BE1-8C8C-6BA8241C91DB}" type="presParOf" srcId="{9F68F55C-8291-40A1-BAC0-D07F6DC6652D}" destId="{63CBDB58-890C-4045-A6C3-071305541AB7}" srcOrd="9" destOrd="0" presId="urn:microsoft.com/office/officeart/2008/layout/LinedList"/>
    <dgm:cxn modelId="{5F68DD01-553B-4DC6-B4E2-729DE4D6FDFD}" type="presParOf" srcId="{9F68F55C-8291-40A1-BAC0-D07F6DC6652D}" destId="{3BA82B0F-D287-42C9-B305-4E933B46D59A}" srcOrd="10" destOrd="0" presId="urn:microsoft.com/office/officeart/2008/layout/LinedList"/>
    <dgm:cxn modelId="{DD451A4B-633B-4296-BFF8-7ADD30CC3766}" type="presParOf" srcId="{3BA82B0F-D287-42C9-B305-4E933B46D59A}" destId="{6633CD8A-8D93-4E43-9BD1-F41ECBC7F818}" srcOrd="0" destOrd="0" presId="urn:microsoft.com/office/officeart/2008/layout/LinedList"/>
    <dgm:cxn modelId="{DFCFABB5-EE12-4A65-973C-02234C52D742}" type="presParOf" srcId="{3BA82B0F-D287-42C9-B305-4E933B46D59A}" destId="{E5F1C3E1-8F2D-494B-83B3-F6E08DC5EE92}" srcOrd="1" destOrd="0" presId="urn:microsoft.com/office/officeart/2008/layout/LinedList"/>
    <dgm:cxn modelId="{7607CA42-B11B-4A62-8043-F04542310C35}" type="presParOf" srcId="{3BA82B0F-D287-42C9-B305-4E933B46D59A}" destId="{ACD85255-5717-40C7-9A0C-2F59966975BC}" srcOrd="2" destOrd="0" presId="urn:microsoft.com/office/officeart/2008/layout/LinedList"/>
    <dgm:cxn modelId="{B5B0AEB2-6EF0-4D2D-B658-32DCD933B647}" type="presParOf" srcId="{9F68F55C-8291-40A1-BAC0-D07F6DC6652D}" destId="{0F1194B3-B90D-4A63-8641-D3F31F27E731}" srcOrd="11" destOrd="0" presId="urn:microsoft.com/office/officeart/2008/layout/LinedList"/>
    <dgm:cxn modelId="{12908F48-D18C-44EC-A09E-DF7ACCCB7491}" type="presParOf" srcId="{9F68F55C-8291-40A1-BAC0-D07F6DC6652D}" destId="{4FC467A2-EEA8-4012-84C2-E113FFCD7160}"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D77AF-DB09-4DF9-964F-3C45BCC852E9}">
      <dsp:nvSpPr>
        <dsp:cNvPr id="0" name=""/>
        <dsp:cNvSpPr/>
      </dsp:nvSpPr>
      <dsp:spPr>
        <a:xfrm>
          <a:off x="0" y="0"/>
          <a:ext cx="209066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DFD17A-9529-4C1D-B196-11C168AFCB3D}">
      <dsp:nvSpPr>
        <dsp:cNvPr id="0" name=""/>
        <dsp:cNvSpPr/>
      </dsp:nvSpPr>
      <dsp:spPr>
        <a:xfrm>
          <a:off x="0" y="0"/>
          <a:ext cx="4181320" cy="91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l-GR" sz="6500" kern="1200" dirty="0"/>
        </a:p>
      </dsp:txBody>
      <dsp:txXfrm>
        <a:off x="0" y="0"/>
        <a:ext cx="4181320" cy="9171413"/>
      </dsp:txXfrm>
    </dsp:sp>
    <dsp:sp modelId="{03B39057-33A5-4DB0-B5D4-F92FD5C00435}">
      <dsp:nvSpPr>
        <dsp:cNvPr id="0" name=""/>
        <dsp:cNvSpPr/>
      </dsp:nvSpPr>
      <dsp:spPr>
        <a:xfrm>
          <a:off x="4494919" y="107813"/>
          <a:ext cx="16411682" cy="2156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Adapt the intervention logic to the specific needs of each Region; improve the selectivity of the policy instruments, and their granularity with respect to the potential beneficiaries</a:t>
          </a:r>
          <a:endParaRPr lang="el-GR" sz="4300" kern="1200" dirty="0"/>
        </a:p>
      </dsp:txBody>
      <dsp:txXfrm>
        <a:off x="4494919" y="107813"/>
        <a:ext cx="16411682" cy="2156267"/>
      </dsp:txXfrm>
    </dsp:sp>
    <dsp:sp modelId="{3AA8BA1B-F4DE-4877-BDEE-53DA0630A6A5}">
      <dsp:nvSpPr>
        <dsp:cNvPr id="0" name=""/>
        <dsp:cNvSpPr/>
      </dsp:nvSpPr>
      <dsp:spPr>
        <a:xfrm>
          <a:off x="4181320" y="2264080"/>
          <a:ext cx="167252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494F15-1CAE-420C-B093-72F813C47142}">
      <dsp:nvSpPr>
        <dsp:cNvPr id="0" name=""/>
        <dsp:cNvSpPr/>
      </dsp:nvSpPr>
      <dsp:spPr>
        <a:xfrm>
          <a:off x="4494919" y="2371893"/>
          <a:ext cx="16411682" cy="2156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Improve the coordination and the cooperation between national and regional </a:t>
          </a:r>
          <a:r>
            <a:rPr lang="en-US" sz="4300" kern="1200" dirty="0" err="1"/>
            <a:t>programmes</a:t>
          </a:r>
          <a:r>
            <a:rPr lang="en-US" sz="4300" kern="1200" dirty="0"/>
            <a:t> to exploit synergies and economies of scale</a:t>
          </a:r>
          <a:endParaRPr lang="el-GR" sz="4300" kern="1200" dirty="0"/>
        </a:p>
      </dsp:txBody>
      <dsp:txXfrm>
        <a:off x="4494919" y="2371893"/>
        <a:ext cx="16411682" cy="2156267"/>
      </dsp:txXfrm>
    </dsp:sp>
    <dsp:sp modelId="{4089A7B6-2D0D-48B5-87D4-B0C7282E1BCF}">
      <dsp:nvSpPr>
        <dsp:cNvPr id="0" name=""/>
        <dsp:cNvSpPr/>
      </dsp:nvSpPr>
      <dsp:spPr>
        <a:xfrm>
          <a:off x="4181320" y="4528161"/>
          <a:ext cx="167252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CE1A56-2F1D-45DC-A136-C1074EED06C5}">
      <dsp:nvSpPr>
        <dsp:cNvPr id="0" name=""/>
        <dsp:cNvSpPr/>
      </dsp:nvSpPr>
      <dsp:spPr>
        <a:xfrm>
          <a:off x="4494919" y="4635974"/>
          <a:ext cx="16411682" cy="2156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b="0" kern="1200" dirty="0"/>
            <a:t>Adapt the policy mix to better address the needs of different territorial types so that spatial coherence is improved</a:t>
          </a:r>
          <a:endParaRPr lang="el-GR" sz="4300" b="0" kern="1200" dirty="0"/>
        </a:p>
      </dsp:txBody>
      <dsp:txXfrm>
        <a:off x="4494919" y="4635974"/>
        <a:ext cx="16411682" cy="2156267"/>
      </dsp:txXfrm>
    </dsp:sp>
    <dsp:sp modelId="{99E422B4-6F2D-4D66-9BFA-8A591601A978}">
      <dsp:nvSpPr>
        <dsp:cNvPr id="0" name=""/>
        <dsp:cNvSpPr/>
      </dsp:nvSpPr>
      <dsp:spPr>
        <a:xfrm>
          <a:off x="4181320" y="6792241"/>
          <a:ext cx="167252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F1C3E1-8F2D-494B-83B3-F6E08DC5EE92}">
      <dsp:nvSpPr>
        <dsp:cNvPr id="0" name=""/>
        <dsp:cNvSpPr/>
      </dsp:nvSpPr>
      <dsp:spPr>
        <a:xfrm>
          <a:off x="4494919" y="6900055"/>
          <a:ext cx="16411682" cy="2156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Improve the granularity of the S3 monitoring systems and make sure that the S3s have clear and measurable objectives, so that they can be evaluable</a:t>
          </a:r>
          <a:endParaRPr lang="el-GR" sz="4300" kern="1200" dirty="0"/>
        </a:p>
      </dsp:txBody>
      <dsp:txXfrm>
        <a:off x="4494919" y="6900055"/>
        <a:ext cx="16411682" cy="2156267"/>
      </dsp:txXfrm>
    </dsp:sp>
    <dsp:sp modelId="{0F1194B3-B90D-4A63-8641-D3F31F27E731}">
      <dsp:nvSpPr>
        <dsp:cNvPr id="0" name=""/>
        <dsp:cNvSpPr/>
      </dsp:nvSpPr>
      <dsp:spPr>
        <a:xfrm>
          <a:off x="4181320" y="9056322"/>
          <a:ext cx="167252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5BDC8-5624-B640-A51D-7D100401FBD8}" type="datetimeFigureOut">
              <a:rPr lang="el-GR" smtClean="0"/>
              <a:t>21/11/2024</a:t>
            </a:fld>
            <a:endParaRPr lang="el-GR"/>
          </a:p>
        </p:txBody>
      </p:sp>
      <p:sp>
        <p:nvSpPr>
          <p:cNvPr id="4" name="Θέση εικόνας διαφάνειας 3"/>
          <p:cNvSpPr>
            <a:spLocks noGrp="1" noRot="1" noChangeAspect="1"/>
          </p:cNvSpPr>
          <p:nvPr>
            <p:ph type="sldImg" idx="2"/>
          </p:nvPr>
        </p:nvSpPr>
        <p:spPr>
          <a:xfrm>
            <a:off x="701675" y="1143000"/>
            <a:ext cx="545465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30455-3940-E94B-B680-5585781AEA90}" type="slidenum">
              <a:rPr lang="el-GR" smtClean="0"/>
              <a:t>‹#›</a:t>
            </a:fld>
            <a:endParaRPr lang="el-GR"/>
          </a:p>
        </p:txBody>
      </p:sp>
    </p:spTree>
    <p:extLst>
      <p:ext uri="{BB962C8B-B14F-4D97-AF65-F5344CB8AC3E}">
        <p14:creationId xmlns:p14="http://schemas.microsoft.com/office/powerpoint/2010/main" val="28914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5" name="Θέση υποσέλιδου 4">
            <a:extLst>
              <a:ext uri="{FF2B5EF4-FFF2-40B4-BE49-F238E27FC236}">
                <a16:creationId xmlns:a16="http://schemas.microsoft.com/office/drawing/2014/main" id="{DB707AFC-FF13-3D18-A576-6BFF1AD4DF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A11A37-CB44-6D2D-E490-97C6255F48DB}"/>
              </a:ext>
            </a:extLst>
          </p:cNvPr>
          <p:cNvSpPr>
            <a:spLocks noGrp="1"/>
          </p:cNvSpPr>
          <p:nvPr>
            <p:ph type="sldNum" sz="quarter" idx="12"/>
          </p:nvPr>
        </p:nvSpPr>
        <p:spPr/>
        <p:txBody>
          <a:bodyPr/>
          <a:lstStyle/>
          <a:p>
            <a:fld id="{F8B1DC26-6129-45E6-B3DE-8F39747A7F71}" type="slidenum">
              <a:rPr lang="el-GR" smtClean="0"/>
              <a:t>‹#›</a:t>
            </a:fld>
            <a:endParaRPr lang="el-GR"/>
          </a:p>
        </p:txBody>
      </p:sp>
      <p:sp>
        <p:nvSpPr>
          <p:cNvPr id="7" name="Θέση τίτλου 1">
            <a:extLst>
              <a:ext uri="{FF2B5EF4-FFF2-40B4-BE49-F238E27FC236}">
                <a16:creationId xmlns:a16="http://schemas.microsoft.com/office/drawing/2014/main" id="{7E16175E-F3D0-4B46-2EE5-9C896A109045}"/>
              </a:ext>
            </a:extLst>
          </p:cNvPr>
          <p:cNvSpPr>
            <a:spLocks noGrp="1"/>
          </p:cNvSpPr>
          <p:nvPr>
            <p:ph type="title"/>
          </p:nvPr>
        </p:nvSpPr>
        <p:spPr>
          <a:xfrm>
            <a:off x="1406758" y="1775281"/>
            <a:ext cx="20906602" cy="2651126"/>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313514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538F63-D0B7-F242-B11E-217E108FB75D}"/>
              </a:ext>
            </a:extLst>
          </p:cNvPr>
          <p:cNvSpPr>
            <a:spLocks noGrp="1"/>
          </p:cNvSpPr>
          <p:nvPr>
            <p:ph type="title"/>
          </p:nvPr>
        </p:nvSpPr>
        <p:spPr>
          <a:xfrm>
            <a:off x="1666468" y="730251"/>
            <a:ext cx="20906602" cy="1492996"/>
          </a:xfrm>
          <a:prstGeom prst="rect">
            <a:avLst/>
          </a:prstGeom>
        </p:spPr>
        <p:txBody>
          <a:bodyPr>
            <a:normAutofit/>
          </a:bodyPr>
          <a:lstStyle>
            <a:lvl1pPr>
              <a:defRPr sz="6000">
                <a:solidFill>
                  <a:srgbClr val="19BEDE"/>
                </a:solidFill>
                <a:latin typeface="+mj-lt"/>
              </a:defRPr>
            </a:lvl1pPr>
          </a:lstStyle>
          <a:p>
            <a:r>
              <a:rPr lang="el-GR" dirty="0"/>
              <a:t>Κάντε κλικ για να επεξεργαστείτε τον τίτλο υποδείγματος</a:t>
            </a:r>
          </a:p>
        </p:txBody>
      </p:sp>
      <p:pic>
        <p:nvPicPr>
          <p:cNvPr id="3" name="Εικόνα 2"/>
          <p:cNvPicPr>
            <a:picLocks noChangeAspect="1"/>
          </p:cNvPicPr>
          <p:nvPr userDrawn="1"/>
        </p:nvPicPr>
        <p:blipFill>
          <a:blip r:embed="rId2"/>
          <a:stretch>
            <a:fillRect/>
          </a:stretch>
        </p:blipFill>
        <p:spPr>
          <a:xfrm>
            <a:off x="0" y="12049125"/>
            <a:ext cx="6219825" cy="1666875"/>
          </a:xfrm>
          <a:prstGeom prst="rect">
            <a:avLst/>
          </a:prstGeom>
        </p:spPr>
      </p:pic>
      <p:pic>
        <p:nvPicPr>
          <p:cNvPr id="4" name="Εικόνα 7">
            <a:extLst>
              <a:ext uri="{FF2B5EF4-FFF2-40B4-BE49-F238E27FC236}">
                <a16:creationId xmlns:a16="http://schemas.microsoft.com/office/drawing/2014/main" id="{0890FC9F-9137-0E9D-F55A-EABB5A38C560}"/>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287393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2" name="Εικόνα 1"/>
          <p:cNvPicPr>
            <a:picLocks noChangeAspect="1"/>
          </p:cNvPicPr>
          <p:nvPr userDrawn="1"/>
        </p:nvPicPr>
        <p:blipFill>
          <a:blip r:embed="rId2"/>
          <a:stretch>
            <a:fillRect/>
          </a:stretch>
        </p:blipFill>
        <p:spPr>
          <a:xfrm>
            <a:off x="590475" y="12049125"/>
            <a:ext cx="6219825" cy="1666875"/>
          </a:xfrm>
          <a:prstGeom prst="rect">
            <a:avLst/>
          </a:prstGeom>
        </p:spPr>
      </p:pic>
      <p:pic>
        <p:nvPicPr>
          <p:cNvPr id="3" name="Εικόνα 7">
            <a:extLst>
              <a:ext uri="{FF2B5EF4-FFF2-40B4-BE49-F238E27FC236}">
                <a16:creationId xmlns:a16="http://schemas.microsoft.com/office/drawing/2014/main" id="{CAAF7964-FA5A-4A1C-0E5A-E9AAEE2DA0CE}"/>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119881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4F22B7-AABD-BD40-B43B-EEBB5BFCBA5F}"/>
              </a:ext>
            </a:extLst>
          </p:cNvPr>
          <p:cNvSpPr>
            <a:spLocks noGrp="1"/>
          </p:cNvSpPr>
          <p:nvPr>
            <p:ph type="title"/>
          </p:nvPr>
        </p:nvSpPr>
        <p:spPr>
          <a:xfrm>
            <a:off x="1669627" y="914400"/>
            <a:ext cx="7817881" cy="3200400"/>
          </a:xfrm>
          <a:prstGeom prst="rect">
            <a:avLst/>
          </a:prstGeom>
        </p:spPr>
        <p:txBody>
          <a:bodyPr anchor="ctr">
            <a:normAutofit/>
          </a:bodyPr>
          <a:lstStyle>
            <a:lvl1pPr>
              <a:defRPr sz="6000">
                <a:solidFill>
                  <a:srgbClr val="19BEDE"/>
                </a:solidFill>
              </a:defRPr>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3C8B233-910C-2646-8277-96769BD5BA64}"/>
              </a:ext>
            </a:extLst>
          </p:cNvPr>
          <p:cNvSpPr>
            <a:spLocks noGrp="1"/>
          </p:cNvSpPr>
          <p:nvPr>
            <p:ph idx="1"/>
          </p:nvPr>
        </p:nvSpPr>
        <p:spPr>
          <a:xfrm>
            <a:off x="10304961" y="914400"/>
            <a:ext cx="12271266" cy="10807701"/>
          </a:xfrm>
          <a:prstGeom prst="rect">
            <a:avLst/>
          </a:prstGeom>
        </p:spPr>
        <p:txBody>
          <a:bodyPr/>
          <a:lstStyle>
            <a:lvl1pPr marL="454503" indent="-454503">
              <a:buFont typeface="Wingdings" panose="05000000000000000000" pitchFamily="2" charset="2"/>
              <a:buChar char="§"/>
              <a:defRPr sz="6362">
                <a:solidFill>
                  <a:srgbClr val="0D4F8C"/>
                </a:solidFill>
              </a:defRPr>
            </a:lvl1pPr>
            <a:lvl2pPr marL="1363508" indent="-454503">
              <a:buClr>
                <a:srgbClr val="79CA4C"/>
              </a:buClr>
              <a:buFont typeface="Segoe UI Semilight" panose="020B0402040204020203" pitchFamily="34" charset="0"/>
              <a:buChar char="►"/>
              <a:defRPr sz="5567">
                <a:solidFill>
                  <a:srgbClr val="0D4F8C"/>
                </a:solidFill>
              </a:defRPr>
            </a:lvl2pPr>
            <a:lvl3pPr marL="2272513" indent="-454503">
              <a:buClr>
                <a:srgbClr val="19BEDE"/>
              </a:buClr>
              <a:buFont typeface="Aptos" panose="020B0004020202020204" pitchFamily="34" charset="0"/>
              <a:buChar char="–"/>
              <a:defRPr sz="4772">
                <a:solidFill>
                  <a:srgbClr val="0D4F8C"/>
                </a:solidFill>
              </a:defRPr>
            </a:lvl3pPr>
            <a:lvl4pPr>
              <a:defRPr sz="3976">
                <a:solidFill>
                  <a:srgbClr val="0D4F8C"/>
                </a:solidFill>
              </a:defRPr>
            </a:lvl4pPr>
            <a:lvl5pPr>
              <a:defRPr sz="3976">
                <a:solidFill>
                  <a:srgbClr val="0D4F8C"/>
                </a:solidFill>
              </a:defRPr>
            </a:lvl5pPr>
            <a:lvl6pPr>
              <a:defRPr sz="3976"/>
            </a:lvl6pPr>
            <a:lvl7pPr>
              <a:defRPr sz="3976"/>
            </a:lvl7pPr>
            <a:lvl8pPr>
              <a:defRPr sz="3976"/>
            </a:lvl8pPr>
            <a:lvl9pPr>
              <a:defRPr sz="3976"/>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κειμένου 3">
            <a:extLst>
              <a:ext uri="{FF2B5EF4-FFF2-40B4-BE49-F238E27FC236}">
                <a16:creationId xmlns:a16="http://schemas.microsoft.com/office/drawing/2014/main" id="{6DF32913-5D8F-C44E-A202-534B792B71CA}"/>
              </a:ext>
            </a:extLst>
          </p:cNvPr>
          <p:cNvSpPr>
            <a:spLocks noGrp="1"/>
          </p:cNvSpPr>
          <p:nvPr>
            <p:ph type="body" sz="half" idx="2"/>
          </p:nvPr>
        </p:nvSpPr>
        <p:spPr>
          <a:xfrm>
            <a:off x="1669627" y="4114800"/>
            <a:ext cx="7817881" cy="7623176"/>
          </a:xfrm>
          <a:prstGeom prst="rect">
            <a:avLst/>
          </a:prstGeom>
        </p:spPr>
        <p:txBody>
          <a:bodyPr>
            <a:normAutofit/>
          </a:bodyPr>
          <a:lstStyle>
            <a:lvl1pPr marL="0" indent="0">
              <a:buNone/>
              <a:defRPr sz="3200"/>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dirty="0"/>
              <a:t>Στυλ κειμένου υποδείγματος</a:t>
            </a:r>
          </a:p>
        </p:txBody>
      </p:sp>
      <p:pic>
        <p:nvPicPr>
          <p:cNvPr id="5" name="Εικόνα 4"/>
          <p:cNvPicPr>
            <a:picLocks noChangeAspect="1"/>
          </p:cNvPicPr>
          <p:nvPr userDrawn="1"/>
        </p:nvPicPr>
        <p:blipFill>
          <a:blip r:embed="rId2"/>
          <a:stretch>
            <a:fillRect/>
          </a:stretch>
        </p:blipFill>
        <p:spPr>
          <a:xfrm>
            <a:off x="9009856" y="6024562"/>
            <a:ext cx="6219825" cy="1666875"/>
          </a:xfrm>
          <a:prstGeom prst="rect">
            <a:avLst/>
          </a:prstGeom>
        </p:spPr>
      </p:pic>
      <p:pic>
        <p:nvPicPr>
          <p:cNvPr id="6" name="Εικόνα 5"/>
          <p:cNvPicPr>
            <a:picLocks noChangeAspect="1"/>
          </p:cNvPicPr>
          <p:nvPr userDrawn="1"/>
        </p:nvPicPr>
        <p:blipFill>
          <a:blip r:embed="rId2"/>
          <a:stretch>
            <a:fillRect/>
          </a:stretch>
        </p:blipFill>
        <p:spPr>
          <a:xfrm>
            <a:off x="259796" y="12049125"/>
            <a:ext cx="6219825" cy="1666875"/>
          </a:xfrm>
          <a:prstGeom prst="rect">
            <a:avLst/>
          </a:prstGeom>
        </p:spPr>
      </p:pic>
      <p:pic>
        <p:nvPicPr>
          <p:cNvPr id="7" name="Εικόνα 7">
            <a:extLst>
              <a:ext uri="{FF2B5EF4-FFF2-40B4-BE49-F238E27FC236}">
                <a16:creationId xmlns:a16="http://schemas.microsoft.com/office/drawing/2014/main" id="{8715C28F-AB40-6AEB-B51F-1EDCB5B5BAFE}"/>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310046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AC7F9E-7A02-504C-B2E7-61A1BCAFCC9F}"/>
              </a:ext>
            </a:extLst>
          </p:cNvPr>
          <p:cNvSpPr>
            <a:spLocks noGrp="1"/>
          </p:cNvSpPr>
          <p:nvPr>
            <p:ph type="title"/>
          </p:nvPr>
        </p:nvSpPr>
        <p:spPr>
          <a:xfrm>
            <a:off x="1669627" y="914400"/>
            <a:ext cx="7817881" cy="3200400"/>
          </a:xfrm>
          <a:prstGeom prst="rect">
            <a:avLst/>
          </a:prstGeom>
        </p:spPr>
        <p:txBody>
          <a:bodyPr anchor="b"/>
          <a:lstStyle>
            <a:lvl1pPr>
              <a:defRPr sz="6362"/>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CDD2421-F46C-FA45-B1C4-EAD6356D3610}"/>
              </a:ext>
            </a:extLst>
          </p:cNvPr>
          <p:cNvSpPr>
            <a:spLocks noGrp="1"/>
          </p:cNvSpPr>
          <p:nvPr>
            <p:ph type="pic" idx="1"/>
          </p:nvPr>
        </p:nvSpPr>
        <p:spPr>
          <a:xfrm>
            <a:off x="10304961" y="1974851"/>
            <a:ext cx="12271266" cy="9747250"/>
          </a:xfrm>
          <a:prstGeom prst="rect">
            <a:avLst/>
          </a:prstGeom>
        </p:spPr>
        <p:txBody>
          <a:bodyPr/>
          <a:lstStyle>
            <a:lvl1pPr marL="0" indent="0">
              <a:buNone/>
              <a:defRPr sz="6362"/>
            </a:lvl1pPr>
            <a:lvl2pPr marL="909005" indent="0">
              <a:buNone/>
              <a:defRPr sz="5567"/>
            </a:lvl2pPr>
            <a:lvl3pPr marL="1818010" indent="0">
              <a:buNone/>
              <a:defRPr sz="4772"/>
            </a:lvl3pPr>
            <a:lvl4pPr marL="2727015" indent="0">
              <a:buNone/>
              <a:defRPr sz="3976"/>
            </a:lvl4pPr>
            <a:lvl5pPr marL="3636020" indent="0">
              <a:buNone/>
              <a:defRPr sz="3976"/>
            </a:lvl5pPr>
            <a:lvl6pPr marL="4545025" indent="0">
              <a:buNone/>
              <a:defRPr sz="3976"/>
            </a:lvl6pPr>
            <a:lvl7pPr marL="5454030" indent="0">
              <a:buNone/>
              <a:defRPr sz="3976"/>
            </a:lvl7pPr>
            <a:lvl8pPr marL="6363035" indent="0">
              <a:buNone/>
              <a:defRPr sz="3976"/>
            </a:lvl8pPr>
            <a:lvl9pPr marL="7272040" indent="0">
              <a:buNone/>
              <a:defRPr sz="3976"/>
            </a:lvl9pPr>
          </a:lstStyle>
          <a:p>
            <a:endParaRPr lang="el-GR"/>
          </a:p>
        </p:txBody>
      </p:sp>
      <p:sp>
        <p:nvSpPr>
          <p:cNvPr id="4" name="Θέση κειμένου 3">
            <a:extLst>
              <a:ext uri="{FF2B5EF4-FFF2-40B4-BE49-F238E27FC236}">
                <a16:creationId xmlns:a16="http://schemas.microsoft.com/office/drawing/2014/main" id="{F52F8B60-2ACD-3748-A864-81E74B6B106C}"/>
              </a:ext>
            </a:extLst>
          </p:cNvPr>
          <p:cNvSpPr>
            <a:spLocks noGrp="1"/>
          </p:cNvSpPr>
          <p:nvPr>
            <p:ph type="body" sz="half" idx="2"/>
          </p:nvPr>
        </p:nvSpPr>
        <p:spPr>
          <a:xfrm>
            <a:off x="1669627" y="4114800"/>
            <a:ext cx="7817881" cy="7623176"/>
          </a:xfrm>
          <a:prstGeom prst="rect">
            <a:avLst/>
          </a:prstGeo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pic>
        <p:nvPicPr>
          <p:cNvPr id="5" name="Εικόνα 4"/>
          <p:cNvPicPr>
            <a:picLocks noChangeAspect="1"/>
          </p:cNvPicPr>
          <p:nvPr userDrawn="1"/>
        </p:nvPicPr>
        <p:blipFill>
          <a:blip r:embed="rId2"/>
          <a:stretch>
            <a:fillRect/>
          </a:stretch>
        </p:blipFill>
        <p:spPr>
          <a:xfrm>
            <a:off x="228165" y="12049125"/>
            <a:ext cx="6219825" cy="1666875"/>
          </a:xfrm>
          <a:prstGeom prst="rect">
            <a:avLst/>
          </a:prstGeom>
        </p:spPr>
      </p:pic>
      <p:pic>
        <p:nvPicPr>
          <p:cNvPr id="6" name="Εικόνα 7">
            <a:extLst>
              <a:ext uri="{FF2B5EF4-FFF2-40B4-BE49-F238E27FC236}">
                <a16:creationId xmlns:a16="http://schemas.microsoft.com/office/drawing/2014/main" id="{B37E33E9-B8CE-20F1-8FE8-82B8CC0F410E}"/>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146522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1_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D9B0FE-285C-9746-8B26-D1DC405709EF}"/>
              </a:ext>
            </a:extLst>
          </p:cNvPr>
          <p:cNvSpPr>
            <a:spLocks noGrp="1"/>
          </p:cNvSpPr>
          <p:nvPr>
            <p:ph type="title"/>
          </p:nvPr>
        </p:nvSpPr>
        <p:spPr>
          <a:xfrm>
            <a:off x="1666468" y="730251"/>
            <a:ext cx="20906602" cy="2651126"/>
          </a:xfrm>
          <a:prstGeom prst="rect">
            <a:avLst/>
          </a:prstGeom>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4636B7C-90F9-B342-9F16-FECFE820BA7C}"/>
              </a:ext>
            </a:extLst>
          </p:cNvPr>
          <p:cNvSpPr>
            <a:spLocks noGrp="1"/>
          </p:cNvSpPr>
          <p:nvPr>
            <p:ph type="body" orient="vert" idx="1"/>
          </p:nvPr>
        </p:nvSpPr>
        <p:spPr>
          <a:xfrm>
            <a:off x="1666468" y="3651250"/>
            <a:ext cx="20906602" cy="8702676"/>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pic>
        <p:nvPicPr>
          <p:cNvPr id="4" name="Εικόνα 3"/>
          <p:cNvPicPr>
            <a:picLocks noChangeAspect="1"/>
          </p:cNvPicPr>
          <p:nvPr userDrawn="1"/>
        </p:nvPicPr>
        <p:blipFill>
          <a:blip r:embed="rId2"/>
          <a:stretch>
            <a:fillRect/>
          </a:stretch>
        </p:blipFill>
        <p:spPr>
          <a:xfrm>
            <a:off x="210912" y="12491049"/>
            <a:ext cx="6219825" cy="1224951"/>
          </a:xfrm>
          <a:prstGeom prst="rect">
            <a:avLst/>
          </a:prstGeom>
        </p:spPr>
      </p:pic>
      <p:pic>
        <p:nvPicPr>
          <p:cNvPr id="5" name="Εικόνα 7">
            <a:extLst>
              <a:ext uri="{FF2B5EF4-FFF2-40B4-BE49-F238E27FC236}">
                <a16:creationId xmlns:a16="http://schemas.microsoft.com/office/drawing/2014/main" id="{52199ED6-7DE1-FDFB-8193-ACDC0793966C}"/>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461549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1_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79AD7DA-E083-B342-81C9-AA3FCC7F29F7}"/>
              </a:ext>
            </a:extLst>
          </p:cNvPr>
          <p:cNvSpPr>
            <a:spLocks noGrp="1"/>
          </p:cNvSpPr>
          <p:nvPr>
            <p:ph type="title" orient="vert"/>
          </p:nvPr>
        </p:nvSpPr>
        <p:spPr>
          <a:xfrm>
            <a:off x="17346420" y="730250"/>
            <a:ext cx="5226650" cy="11623676"/>
          </a:xfrm>
          <a:prstGeom prst="rect">
            <a:avLst/>
          </a:prstGeo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9DAF0CC-4FF9-0440-8739-1E98345FA6BC}"/>
              </a:ext>
            </a:extLst>
          </p:cNvPr>
          <p:cNvSpPr>
            <a:spLocks noGrp="1"/>
          </p:cNvSpPr>
          <p:nvPr>
            <p:ph type="body" orient="vert" idx="1"/>
          </p:nvPr>
        </p:nvSpPr>
        <p:spPr>
          <a:xfrm>
            <a:off x="1666468" y="730250"/>
            <a:ext cx="15376957" cy="11623676"/>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pic>
        <p:nvPicPr>
          <p:cNvPr id="4" name="Εικόνα 3"/>
          <p:cNvPicPr>
            <a:picLocks noChangeAspect="1"/>
          </p:cNvPicPr>
          <p:nvPr userDrawn="1"/>
        </p:nvPicPr>
        <p:blipFill>
          <a:blip r:embed="rId2"/>
          <a:stretch>
            <a:fillRect/>
          </a:stretch>
        </p:blipFill>
        <p:spPr>
          <a:xfrm>
            <a:off x="0" y="12525555"/>
            <a:ext cx="6219825" cy="997338"/>
          </a:xfrm>
          <a:prstGeom prst="rect">
            <a:avLst/>
          </a:prstGeom>
        </p:spPr>
      </p:pic>
      <p:pic>
        <p:nvPicPr>
          <p:cNvPr id="5" name="Εικόνα 7">
            <a:extLst>
              <a:ext uri="{FF2B5EF4-FFF2-40B4-BE49-F238E27FC236}">
                <a16:creationId xmlns:a16="http://schemas.microsoft.com/office/drawing/2014/main" id="{DC710526-826C-F89C-F757-A6D296382649}"/>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215019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7" name="Εικόνα 6"/>
          <p:cNvPicPr>
            <a:picLocks noChangeAspect="1"/>
          </p:cNvPicPr>
          <p:nvPr userDrawn="1"/>
        </p:nvPicPr>
        <p:blipFill>
          <a:blip r:embed="rId2"/>
          <a:stretch>
            <a:fillRect/>
          </a:stretch>
        </p:blipFill>
        <p:spPr>
          <a:xfrm>
            <a:off x="0" y="12491049"/>
            <a:ext cx="6219825" cy="1224951"/>
          </a:xfrm>
          <a:prstGeom prst="rect">
            <a:avLst/>
          </a:prstGeom>
        </p:spPr>
      </p:pic>
      <p:pic>
        <p:nvPicPr>
          <p:cNvPr id="4" name="Εικόνα 7">
            <a:extLst>
              <a:ext uri="{FF2B5EF4-FFF2-40B4-BE49-F238E27FC236}">
                <a16:creationId xmlns:a16="http://schemas.microsoft.com/office/drawing/2014/main" id="{46C73F6E-A5EA-5369-BD63-EB3C4FFCC37A}"/>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3862570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653843" y="3419477"/>
            <a:ext cx="20906602" cy="5705474"/>
          </a:xfrm>
        </p:spPr>
        <p:txBody>
          <a:bodyPr anchor="b"/>
          <a:lstStyle>
            <a:lvl1pPr>
              <a:defRPr sz="11929"/>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53843" y="9178927"/>
            <a:ext cx="20906602" cy="3000374"/>
          </a:xfrm>
        </p:spPr>
        <p:txBody>
          <a:bodyPr/>
          <a:lstStyle>
            <a:lvl1pPr marL="0" indent="0">
              <a:buNone/>
              <a:defRPr sz="4772">
                <a:solidFill>
                  <a:schemeClr val="tx1">
                    <a:tint val="75000"/>
                  </a:schemeClr>
                </a:solidFill>
              </a:defRPr>
            </a:lvl1pPr>
            <a:lvl2pPr marL="909005" indent="0">
              <a:buNone/>
              <a:defRPr sz="3976">
                <a:solidFill>
                  <a:schemeClr val="tx1">
                    <a:tint val="75000"/>
                  </a:schemeClr>
                </a:solidFill>
              </a:defRPr>
            </a:lvl2pPr>
            <a:lvl3pPr marL="1818010" indent="0">
              <a:buNone/>
              <a:defRPr sz="3579">
                <a:solidFill>
                  <a:schemeClr val="tx1">
                    <a:tint val="75000"/>
                  </a:schemeClr>
                </a:solidFill>
              </a:defRPr>
            </a:lvl3pPr>
            <a:lvl4pPr marL="2727015" indent="0">
              <a:buNone/>
              <a:defRPr sz="3181">
                <a:solidFill>
                  <a:schemeClr val="tx1">
                    <a:tint val="75000"/>
                  </a:schemeClr>
                </a:solidFill>
              </a:defRPr>
            </a:lvl4pPr>
            <a:lvl5pPr marL="3636020" indent="0">
              <a:buNone/>
              <a:defRPr sz="3181">
                <a:solidFill>
                  <a:schemeClr val="tx1">
                    <a:tint val="75000"/>
                  </a:schemeClr>
                </a:solidFill>
              </a:defRPr>
            </a:lvl5pPr>
            <a:lvl6pPr marL="4545025" indent="0">
              <a:buNone/>
              <a:defRPr sz="3181">
                <a:solidFill>
                  <a:schemeClr val="tx1">
                    <a:tint val="75000"/>
                  </a:schemeClr>
                </a:solidFill>
              </a:defRPr>
            </a:lvl6pPr>
            <a:lvl7pPr marL="5454030" indent="0">
              <a:buNone/>
              <a:defRPr sz="3181">
                <a:solidFill>
                  <a:schemeClr val="tx1">
                    <a:tint val="75000"/>
                  </a:schemeClr>
                </a:solidFill>
              </a:defRPr>
            </a:lvl7pPr>
            <a:lvl8pPr marL="6363035" indent="0">
              <a:buNone/>
              <a:defRPr sz="3181">
                <a:solidFill>
                  <a:schemeClr val="tx1">
                    <a:tint val="75000"/>
                  </a:schemeClr>
                </a:solidFill>
              </a:defRPr>
            </a:lvl8pPr>
            <a:lvl9pPr marL="7272040" indent="0">
              <a:buNone/>
              <a:defRPr sz="3181">
                <a:solidFill>
                  <a:schemeClr val="tx1">
                    <a:tint val="75000"/>
                  </a:schemeClr>
                </a:solidFill>
              </a:defRPr>
            </a:lvl9pPr>
          </a:lstStyle>
          <a:p>
            <a:pPr lvl="0"/>
            <a:r>
              <a:rPr lang="el-GR"/>
              <a:t>Στυλ κειμένου υποδείγματος</a:t>
            </a: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7" name="Εικόνα 6"/>
          <p:cNvPicPr>
            <a:picLocks noChangeAspect="1"/>
          </p:cNvPicPr>
          <p:nvPr userDrawn="1"/>
        </p:nvPicPr>
        <p:blipFill>
          <a:blip r:embed="rId2"/>
          <a:stretch>
            <a:fillRect/>
          </a:stretch>
        </p:blipFill>
        <p:spPr>
          <a:xfrm>
            <a:off x="245418" y="12473796"/>
            <a:ext cx="6219825" cy="1072342"/>
          </a:xfrm>
          <a:prstGeom prst="rect">
            <a:avLst/>
          </a:prstGeom>
        </p:spPr>
      </p:pic>
      <p:pic>
        <p:nvPicPr>
          <p:cNvPr id="4" name="Εικόνα 7">
            <a:extLst>
              <a:ext uri="{FF2B5EF4-FFF2-40B4-BE49-F238E27FC236}">
                <a16:creationId xmlns:a16="http://schemas.microsoft.com/office/drawing/2014/main" id="{58F9CA59-80D4-824F-4E02-B048C1D82E00}"/>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1051991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666468" y="3651250"/>
            <a:ext cx="10301804" cy="87026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12271266" y="3651250"/>
            <a:ext cx="10301804" cy="87026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DD6E9A-F6BC-4101-9D32-73E53CB7934B}" type="slidenum">
              <a:rPr lang="el-GR" smtClean="0"/>
              <a:t>‹#›</a:t>
            </a:fld>
            <a:endParaRPr lang="el-GR"/>
          </a:p>
        </p:txBody>
      </p:sp>
      <p:pic>
        <p:nvPicPr>
          <p:cNvPr id="8" name="Εικόνα 7"/>
          <p:cNvPicPr>
            <a:picLocks noChangeAspect="1"/>
          </p:cNvPicPr>
          <p:nvPr userDrawn="1"/>
        </p:nvPicPr>
        <p:blipFill>
          <a:blip r:embed="rId2"/>
          <a:stretch>
            <a:fillRect/>
          </a:stretch>
        </p:blipFill>
        <p:spPr>
          <a:xfrm>
            <a:off x="0" y="12491049"/>
            <a:ext cx="6219825" cy="1224951"/>
          </a:xfrm>
          <a:prstGeom prst="rect">
            <a:avLst/>
          </a:prstGeom>
        </p:spPr>
      </p:pic>
      <p:pic>
        <p:nvPicPr>
          <p:cNvPr id="5" name="Εικόνα 7">
            <a:extLst>
              <a:ext uri="{FF2B5EF4-FFF2-40B4-BE49-F238E27FC236}">
                <a16:creationId xmlns:a16="http://schemas.microsoft.com/office/drawing/2014/main" id="{F99CF88E-B573-39CC-82FE-E956295A10CB}"/>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1486544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669625" y="730251"/>
            <a:ext cx="20906602" cy="265112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69626" y="3362326"/>
            <a:ext cx="10254460" cy="1647824"/>
          </a:xfr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4" name="Content Placeholder 3"/>
          <p:cNvSpPr>
            <a:spLocks noGrp="1"/>
          </p:cNvSpPr>
          <p:nvPr>
            <p:ph sz="half" idx="2"/>
          </p:nvPr>
        </p:nvSpPr>
        <p:spPr>
          <a:xfrm>
            <a:off x="1669626" y="5010150"/>
            <a:ext cx="10254460" cy="73691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12271266" y="3362326"/>
            <a:ext cx="10304961" cy="1647824"/>
          </a:xfr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6" name="Content Placeholder 5"/>
          <p:cNvSpPr>
            <a:spLocks noGrp="1"/>
          </p:cNvSpPr>
          <p:nvPr>
            <p:ph sz="quarter" idx="4"/>
          </p:nvPr>
        </p:nvSpPr>
        <p:spPr>
          <a:xfrm>
            <a:off x="12271266" y="5010150"/>
            <a:ext cx="10304961" cy="73691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6DD6E9A-F6BC-4101-9D32-73E53CB7934B}" type="slidenum">
              <a:rPr lang="el-GR" smtClean="0"/>
              <a:t>‹#›</a:t>
            </a:fld>
            <a:endParaRPr lang="el-GR"/>
          </a:p>
        </p:txBody>
      </p:sp>
      <p:pic>
        <p:nvPicPr>
          <p:cNvPr id="10" name="Εικόνα 9"/>
          <p:cNvPicPr>
            <a:picLocks noChangeAspect="1"/>
          </p:cNvPicPr>
          <p:nvPr userDrawn="1"/>
        </p:nvPicPr>
        <p:blipFill>
          <a:blip r:embed="rId2"/>
          <a:stretch>
            <a:fillRect/>
          </a:stretch>
        </p:blipFill>
        <p:spPr>
          <a:xfrm>
            <a:off x="331683" y="12551569"/>
            <a:ext cx="6219825" cy="1052514"/>
          </a:xfrm>
          <a:prstGeom prst="rect">
            <a:avLst/>
          </a:prstGeom>
        </p:spPr>
      </p:pic>
      <p:pic>
        <p:nvPicPr>
          <p:cNvPr id="7" name="Εικόνα 7">
            <a:extLst>
              <a:ext uri="{FF2B5EF4-FFF2-40B4-BE49-F238E27FC236}">
                <a16:creationId xmlns:a16="http://schemas.microsoft.com/office/drawing/2014/main" id="{A8154822-7A6A-BB63-67F1-DD4721F0414D}"/>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36400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7A8E5444-4922-EAFD-BA12-BEAFFDFE3351}"/>
              </a:ext>
            </a:extLst>
          </p:cNvPr>
          <p:cNvSpPr/>
          <p:nvPr userDrawn="1"/>
        </p:nvSpPr>
        <p:spPr>
          <a:xfrm>
            <a:off x="9077311" y="1845425"/>
            <a:ext cx="6084916" cy="3042459"/>
          </a:xfrm>
          <a:prstGeom prst="rect">
            <a:avLst/>
          </a:prstGeom>
          <a:solidFill>
            <a:srgbClr val="0D4F8C"/>
          </a:solidFill>
          <a:ln>
            <a:solidFill>
              <a:srgbClr val="0D4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Εικόνα 3"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D5BFE4CC-0242-11C8-EA76-4A871118E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2973" y="2421162"/>
            <a:ext cx="3413592" cy="1890983"/>
          </a:xfrm>
          <a:prstGeom prst="rect">
            <a:avLst/>
          </a:prstGeom>
        </p:spPr>
      </p:pic>
      <p:pic>
        <p:nvPicPr>
          <p:cNvPr id="3" name="Εικόνα 2"/>
          <p:cNvPicPr>
            <a:picLocks noChangeAspect="1"/>
          </p:cNvPicPr>
          <p:nvPr userDrawn="1"/>
        </p:nvPicPr>
        <p:blipFill>
          <a:blip r:embed="rId3"/>
          <a:stretch>
            <a:fillRect/>
          </a:stretch>
        </p:blipFill>
        <p:spPr>
          <a:xfrm>
            <a:off x="7767652" y="11717996"/>
            <a:ext cx="6219825" cy="1666875"/>
          </a:xfrm>
          <a:prstGeom prst="rect">
            <a:avLst/>
          </a:prstGeom>
        </p:spPr>
      </p:pic>
      <p:pic>
        <p:nvPicPr>
          <p:cNvPr id="5" name="Εικόνα 4"/>
          <p:cNvPicPr>
            <a:picLocks noChangeAspect="1"/>
          </p:cNvPicPr>
          <p:nvPr userDrawn="1"/>
        </p:nvPicPr>
        <p:blipFill>
          <a:blip r:embed="rId3"/>
          <a:stretch>
            <a:fillRect/>
          </a:stretch>
        </p:blipFill>
        <p:spPr>
          <a:xfrm>
            <a:off x="10877564" y="11459204"/>
            <a:ext cx="6219825" cy="1666875"/>
          </a:xfrm>
          <a:prstGeom prst="rect">
            <a:avLst/>
          </a:prstGeom>
        </p:spPr>
      </p:pic>
      <p:pic>
        <p:nvPicPr>
          <p:cNvPr id="6" name="Εικόνα 7">
            <a:extLst>
              <a:ext uri="{FF2B5EF4-FFF2-40B4-BE49-F238E27FC236}">
                <a16:creationId xmlns:a16="http://schemas.microsoft.com/office/drawing/2014/main" id="{181933F4-59DB-C861-852B-F11E1776759F}"/>
              </a:ext>
            </a:extLst>
          </p:cNvPr>
          <p:cNvPicPr>
            <a:picLocks noChangeAspect="1"/>
          </p:cNvPicPr>
          <p:nvPr userDrawn="1"/>
        </p:nvPicPr>
        <p:blipFill>
          <a:blip r:embed="rId4"/>
          <a:stretch>
            <a:fillRect/>
          </a:stretch>
        </p:blipFill>
        <p:spPr>
          <a:xfrm>
            <a:off x="7431578" y="11717996"/>
            <a:ext cx="8648427" cy="1712178"/>
          </a:xfrm>
          <a:prstGeom prst="rect">
            <a:avLst/>
          </a:prstGeom>
        </p:spPr>
      </p:pic>
    </p:spTree>
    <p:extLst>
      <p:ext uri="{BB962C8B-B14F-4D97-AF65-F5344CB8AC3E}">
        <p14:creationId xmlns:p14="http://schemas.microsoft.com/office/powerpoint/2010/main" val="2503746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6DD6E9A-F6BC-4101-9D32-73E53CB7934B}" type="slidenum">
              <a:rPr lang="el-GR" smtClean="0"/>
              <a:t>‹#›</a:t>
            </a:fld>
            <a:endParaRPr lang="el-GR"/>
          </a:p>
        </p:txBody>
      </p:sp>
      <p:pic>
        <p:nvPicPr>
          <p:cNvPr id="6" name="Εικόνα 5"/>
          <p:cNvPicPr>
            <a:picLocks noChangeAspect="1"/>
          </p:cNvPicPr>
          <p:nvPr userDrawn="1"/>
        </p:nvPicPr>
        <p:blipFill>
          <a:blip r:embed="rId2"/>
          <a:stretch>
            <a:fillRect/>
          </a:stretch>
        </p:blipFill>
        <p:spPr>
          <a:xfrm>
            <a:off x="383441" y="11776076"/>
            <a:ext cx="6219825" cy="1666875"/>
          </a:xfrm>
          <a:prstGeom prst="rect">
            <a:avLst/>
          </a:prstGeom>
        </p:spPr>
      </p:pic>
      <p:pic>
        <p:nvPicPr>
          <p:cNvPr id="3" name="Εικόνα 7">
            <a:extLst>
              <a:ext uri="{FF2B5EF4-FFF2-40B4-BE49-F238E27FC236}">
                <a16:creationId xmlns:a16="http://schemas.microsoft.com/office/drawing/2014/main" id="{4625ED2F-046C-3906-060E-CB812888BE67}"/>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113225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as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6DD6E9A-F6BC-4101-9D32-73E53CB7934B}" type="slidenum">
              <a:rPr lang="el-GR" smtClean="0"/>
              <a:t>‹#›</a:t>
            </a:fld>
            <a:endParaRPr lang="el-GR"/>
          </a:p>
        </p:txBody>
      </p:sp>
      <p:pic>
        <p:nvPicPr>
          <p:cNvPr id="5" name="Εικόνα 4"/>
          <p:cNvPicPr>
            <a:picLocks noChangeAspect="1"/>
          </p:cNvPicPr>
          <p:nvPr userDrawn="1"/>
        </p:nvPicPr>
        <p:blipFill>
          <a:blip r:embed="rId2"/>
          <a:stretch>
            <a:fillRect/>
          </a:stretch>
        </p:blipFill>
        <p:spPr>
          <a:xfrm>
            <a:off x="0" y="12049125"/>
            <a:ext cx="6219825" cy="1666875"/>
          </a:xfrm>
          <a:prstGeom prst="rect">
            <a:avLst/>
          </a:prstGeom>
        </p:spPr>
      </p:pic>
      <p:pic>
        <p:nvPicPr>
          <p:cNvPr id="2" name="Εικόνα 7">
            <a:extLst>
              <a:ext uri="{FF2B5EF4-FFF2-40B4-BE49-F238E27FC236}">
                <a16:creationId xmlns:a16="http://schemas.microsoft.com/office/drawing/2014/main" id="{A74658F8-190A-3E2E-FCE0-B3BCA055D9EB}"/>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75965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of">
    <p:spTree>
      <p:nvGrpSpPr>
        <p:cNvPr id="1" name=""/>
        <p:cNvGrpSpPr/>
        <p:nvPr/>
      </p:nvGrpSpPr>
      <p:grpSpPr>
        <a:xfrm>
          <a:off x="0" y="0"/>
          <a:ext cx="0" cy="0"/>
          <a:chOff x="0" y="0"/>
          <a:chExt cx="0" cy="0"/>
        </a:xfrm>
      </p:grpSpPr>
      <p:sp>
        <p:nvSpPr>
          <p:cNvPr id="2" name="Title 1"/>
          <p:cNvSpPr>
            <a:spLocks noGrp="1"/>
          </p:cNvSpPr>
          <p:nvPr>
            <p:ph type="ctrTitle"/>
          </p:nvPr>
        </p:nvSpPr>
        <p:spPr>
          <a:xfrm>
            <a:off x="3029942" y="2244726"/>
            <a:ext cx="18179654" cy="4775200"/>
          </a:xfrm>
        </p:spPr>
        <p:txBody>
          <a:bodyPr anchor="b"/>
          <a:lstStyle>
            <a:lvl1pPr algn="ctr">
              <a:defRPr sz="11929"/>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029942" y="7204076"/>
            <a:ext cx="18179654" cy="3311524"/>
          </a:xfr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21/11/2024</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13" name="Εικόνα 12">
            <a:extLst>
              <a:ext uri="{FF2B5EF4-FFF2-40B4-BE49-F238E27FC236}">
                <a16:creationId xmlns:a16="http://schemas.microsoft.com/office/drawing/2014/main" id="{317E4E07-77B0-594A-A681-C9E24D749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255"/>
            <a:ext cx="24239538" cy="13658745"/>
          </a:xfrm>
          <a:prstGeom prst="rect">
            <a:avLst/>
          </a:prstGeom>
        </p:spPr>
      </p:pic>
      <p:pic>
        <p:nvPicPr>
          <p:cNvPr id="10" name="Εικόνα 9"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08B51141-27C6-DEB4-8F59-B4599F839C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4585" y="774311"/>
            <a:ext cx="6057117" cy="1353674"/>
          </a:xfrm>
          <a:prstGeom prst="rect">
            <a:avLst/>
          </a:prstGeom>
        </p:spPr>
      </p:pic>
      <p:pic>
        <p:nvPicPr>
          <p:cNvPr id="7" name="Εικόνα 6"/>
          <p:cNvPicPr>
            <a:picLocks noChangeAspect="1"/>
          </p:cNvPicPr>
          <p:nvPr userDrawn="1"/>
        </p:nvPicPr>
        <p:blipFill>
          <a:blip r:embed="rId4"/>
          <a:stretch>
            <a:fillRect/>
          </a:stretch>
        </p:blipFill>
        <p:spPr>
          <a:xfrm>
            <a:off x="8233479" y="11821830"/>
            <a:ext cx="6219825" cy="1666875"/>
          </a:xfrm>
          <a:prstGeom prst="rect">
            <a:avLst/>
          </a:prstGeom>
        </p:spPr>
      </p:pic>
      <p:pic>
        <p:nvPicPr>
          <p:cNvPr id="8" name="Εικόνα 7"/>
          <p:cNvPicPr>
            <a:picLocks noChangeAspect="1"/>
          </p:cNvPicPr>
          <p:nvPr userDrawn="1"/>
        </p:nvPicPr>
        <p:blipFill>
          <a:blip r:embed="rId4"/>
          <a:stretch>
            <a:fillRect/>
          </a:stretch>
        </p:blipFill>
        <p:spPr>
          <a:xfrm>
            <a:off x="11547523" y="11776076"/>
            <a:ext cx="6219825" cy="1666875"/>
          </a:xfrm>
          <a:prstGeom prst="rect">
            <a:avLst/>
          </a:prstGeom>
        </p:spPr>
      </p:pic>
      <p:pic>
        <p:nvPicPr>
          <p:cNvPr id="9" name="Εικόνα 7">
            <a:extLst>
              <a:ext uri="{FF2B5EF4-FFF2-40B4-BE49-F238E27FC236}">
                <a16:creationId xmlns:a16="http://schemas.microsoft.com/office/drawing/2014/main" id="{F37C64A1-0E41-37EA-03C8-630FA5AD0C16}"/>
              </a:ext>
            </a:extLst>
          </p:cNvPr>
          <p:cNvPicPr>
            <a:picLocks noChangeAspect="1"/>
          </p:cNvPicPr>
          <p:nvPr userDrawn="1"/>
        </p:nvPicPr>
        <p:blipFill>
          <a:blip r:embed="rId5"/>
          <a:stretch>
            <a:fillRect/>
          </a:stretch>
        </p:blipFill>
        <p:spPr>
          <a:xfrm>
            <a:off x="7381702" y="11730773"/>
            <a:ext cx="8648427" cy="1712178"/>
          </a:xfrm>
          <a:prstGeom prst="rect">
            <a:avLst/>
          </a:prstGeom>
        </p:spPr>
      </p:pic>
    </p:spTree>
    <p:extLst>
      <p:ext uri="{BB962C8B-B14F-4D97-AF65-F5344CB8AC3E}">
        <p14:creationId xmlns:p14="http://schemas.microsoft.com/office/powerpoint/2010/main" val="333604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isth">
    <p:spTree>
      <p:nvGrpSpPr>
        <p:cNvPr id="1" name=""/>
        <p:cNvGrpSpPr/>
        <p:nvPr/>
      </p:nvGrpSpPr>
      <p:grpSpPr>
        <a:xfrm>
          <a:off x="0" y="0"/>
          <a:ext cx="0" cy="0"/>
          <a:chOff x="0" y="0"/>
          <a:chExt cx="0" cy="0"/>
        </a:xfrm>
      </p:grpSpPr>
      <p:sp>
        <p:nvSpPr>
          <p:cNvPr id="2" name="Title 1"/>
          <p:cNvSpPr>
            <a:spLocks noGrp="1"/>
          </p:cNvSpPr>
          <p:nvPr>
            <p:ph type="ctrTitle"/>
          </p:nvPr>
        </p:nvSpPr>
        <p:spPr>
          <a:xfrm>
            <a:off x="3029942" y="2244726"/>
            <a:ext cx="18179654" cy="4775200"/>
          </a:xfrm>
        </p:spPr>
        <p:txBody>
          <a:bodyPr anchor="b"/>
          <a:lstStyle>
            <a:lvl1pPr algn="ctr">
              <a:defRPr sz="11929"/>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029942" y="7204076"/>
            <a:ext cx="18179654" cy="3311524"/>
          </a:xfr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21/11/2024</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13" name="Εικόνα 12">
            <a:extLst>
              <a:ext uri="{FF2B5EF4-FFF2-40B4-BE49-F238E27FC236}">
                <a16:creationId xmlns:a16="http://schemas.microsoft.com/office/drawing/2014/main" id="{317E4E07-77B0-594A-A681-C9E24D749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30"/>
            <a:ext cx="24239538" cy="13675370"/>
          </a:xfrm>
          <a:prstGeom prst="rect">
            <a:avLst/>
          </a:prstGeom>
        </p:spPr>
      </p:pic>
      <p:pic>
        <p:nvPicPr>
          <p:cNvPr id="8" name="Εικόνα 7"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710987BD-AF7D-A6BE-6D5B-397E990C41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0145" y="3200400"/>
            <a:ext cx="5996015" cy="1340019"/>
          </a:xfrm>
          <a:prstGeom prst="rect">
            <a:avLst/>
          </a:prstGeom>
        </p:spPr>
      </p:pic>
      <p:pic>
        <p:nvPicPr>
          <p:cNvPr id="7" name="Εικόνα 6"/>
          <p:cNvPicPr>
            <a:picLocks noChangeAspect="1"/>
          </p:cNvPicPr>
          <p:nvPr userDrawn="1"/>
        </p:nvPicPr>
        <p:blipFill>
          <a:blip r:embed="rId4"/>
          <a:stretch>
            <a:fillRect/>
          </a:stretch>
        </p:blipFill>
        <p:spPr>
          <a:xfrm>
            <a:off x="8302490" y="11776076"/>
            <a:ext cx="6219825" cy="1666875"/>
          </a:xfrm>
          <a:prstGeom prst="rect">
            <a:avLst/>
          </a:prstGeom>
        </p:spPr>
      </p:pic>
      <p:pic>
        <p:nvPicPr>
          <p:cNvPr id="9" name="Εικόνα 8"/>
          <p:cNvPicPr>
            <a:picLocks noChangeAspect="1"/>
          </p:cNvPicPr>
          <p:nvPr userDrawn="1"/>
        </p:nvPicPr>
        <p:blipFill>
          <a:blip r:embed="rId4"/>
          <a:stretch>
            <a:fillRect/>
          </a:stretch>
        </p:blipFill>
        <p:spPr>
          <a:xfrm>
            <a:off x="11045690" y="11776075"/>
            <a:ext cx="6219825" cy="1666875"/>
          </a:xfrm>
          <a:prstGeom prst="rect">
            <a:avLst/>
          </a:prstGeom>
        </p:spPr>
      </p:pic>
      <p:pic>
        <p:nvPicPr>
          <p:cNvPr id="10" name="Εικόνα 7">
            <a:extLst>
              <a:ext uri="{FF2B5EF4-FFF2-40B4-BE49-F238E27FC236}">
                <a16:creationId xmlns:a16="http://schemas.microsoft.com/office/drawing/2014/main" id="{4E02CADB-CB33-FB78-29E9-8F176E1C74F9}"/>
              </a:ext>
            </a:extLst>
          </p:cNvPr>
          <p:cNvPicPr>
            <a:picLocks noChangeAspect="1"/>
          </p:cNvPicPr>
          <p:nvPr userDrawn="1"/>
        </p:nvPicPr>
        <p:blipFill>
          <a:blip r:embed="rId5"/>
          <a:stretch>
            <a:fillRect/>
          </a:stretch>
        </p:blipFill>
        <p:spPr>
          <a:xfrm>
            <a:off x="7272116" y="11675124"/>
            <a:ext cx="8648427" cy="1712178"/>
          </a:xfrm>
          <a:prstGeom prst="rect">
            <a:avLst/>
          </a:prstGeom>
        </p:spPr>
      </p:pic>
    </p:spTree>
    <p:extLst>
      <p:ext uri="{BB962C8B-B14F-4D97-AF65-F5344CB8AC3E}">
        <p14:creationId xmlns:p14="http://schemas.microsoft.com/office/powerpoint/2010/main" val="14764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FD8487-9D61-484B-BB8C-E42E61A4CB13}"/>
              </a:ext>
            </a:extLst>
          </p:cNvPr>
          <p:cNvSpPr>
            <a:spLocks noGrp="1"/>
          </p:cNvSpPr>
          <p:nvPr>
            <p:ph type="ctrTitle"/>
          </p:nvPr>
        </p:nvSpPr>
        <p:spPr>
          <a:xfrm>
            <a:off x="3029942" y="2244726"/>
            <a:ext cx="18179654" cy="4775200"/>
          </a:xfrm>
          <a:prstGeom prst="rect">
            <a:avLst/>
          </a:prstGeom>
        </p:spPr>
        <p:txBody>
          <a:bodyPr anchor="b">
            <a:normAutofit/>
          </a:bodyPr>
          <a:lstStyle>
            <a:lvl1pPr algn="ctr" defTabSz="1817964" rtl="0" eaLnBrk="1" latinLnBrk="0" hangingPunct="1">
              <a:lnSpc>
                <a:spcPct val="90000"/>
              </a:lnSpc>
              <a:spcBef>
                <a:spcPct val="0"/>
              </a:spcBef>
              <a:buNone/>
              <a:defRPr lang="el-GR" sz="8800" kern="1200" dirty="0">
                <a:solidFill>
                  <a:srgbClr val="19BEDE"/>
                </a:solidFill>
                <a:latin typeface="Trebuchet MS" panose="020B0603020202020204" pitchFamily="34" charset="0"/>
                <a:ea typeface="+mj-ea"/>
                <a:cs typeface="+mj-cs"/>
              </a:defRPr>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E864BF2-6C89-2246-AFF5-EF3976E4FEAF}"/>
              </a:ext>
            </a:extLst>
          </p:cNvPr>
          <p:cNvSpPr>
            <a:spLocks noGrp="1"/>
          </p:cNvSpPr>
          <p:nvPr>
            <p:ph type="subTitle" idx="1"/>
          </p:nvPr>
        </p:nvSpPr>
        <p:spPr>
          <a:xfrm>
            <a:off x="3029942" y="7204076"/>
            <a:ext cx="18179654" cy="3311524"/>
          </a:xfrm>
          <a:prstGeom prst="rect">
            <a:avLst/>
          </a:prstGeom>
        </p:spPr>
        <p:txBody>
          <a:bodyPr/>
          <a:lstStyle>
            <a:lvl1pPr marL="0" indent="0" algn="ctr">
              <a:buNone/>
              <a:defRPr sz="4772">
                <a:solidFill>
                  <a:srgbClr val="0D4F8C"/>
                </a:solidFill>
                <a:latin typeface="Trebuchet MS" panose="020B0603020202020204" pitchFamily="34" charset="0"/>
              </a:defRPr>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dirty="0"/>
              <a:t>Κάντε κλικ για να επεξεργαστείτε τον υπότιτλο του υποδείγματος</a:t>
            </a:r>
          </a:p>
        </p:txBody>
      </p:sp>
      <p:pic>
        <p:nvPicPr>
          <p:cNvPr id="4" name="Εικόνα 3"/>
          <p:cNvPicPr>
            <a:picLocks noChangeAspect="1"/>
          </p:cNvPicPr>
          <p:nvPr userDrawn="1"/>
        </p:nvPicPr>
        <p:blipFill>
          <a:blip r:embed="rId2"/>
          <a:stretch>
            <a:fillRect/>
          </a:stretch>
        </p:blipFill>
        <p:spPr>
          <a:xfrm>
            <a:off x="331682" y="12049125"/>
            <a:ext cx="6219825" cy="1666875"/>
          </a:xfrm>
          <a:prstGeom prst="rect">
            <a:avLst/>
          </a:prstGeom>
        </p:spPr>
      </p:pic>
      <p:pic>
        <p:nvPicPr>
          <p:cNvPr id="5" name="Εικόνα 7">
            <a:extLst>
              <a:ext uri="{FF2B5EF4-FFF2-40B4-BE49-F238E27FC236}">
                <a16:creationId xmlns:a16="http://schemas.microsoft.com/office/drawing/2014/main" id="{EF45411A-5D51-2885-1F66-15FECE4790B7}"/>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391541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B91A0-D815-7746-ACA8-0558A82CD9C3}"/>
              </a:ext>
            </a:extLst>
          </p:cNvPr>
          <p:cNvSpPr>
            <a:spLocks noGrp="1"/>
          </p:cNvSpPr>
          <p:nvPr>
            <p:ph type="title"/>
          </p:nvPr>
        </p:nvSpPr>
        <p:spPr>
          <a:xfrm>
            <a:off x="1666468" y="730251"/>
            <a:ext cx="20906602" cy="1131800"/>
          </a:xfrm>
          <a:prstGeom prst="rect">
            <a:avLst/>
          </a:prstGeom>
        </p:spPr>
        <p:txBody>
          <a:bodyPr>
            <a:normAutofit/>
          </a:bodyPr>
          <a:lstStyle>
            <a:lvl1pPr>
              <a:defRPr sz="6000">
                <a:solidFill>
                  <a:srgbClr val="19BEDE"/>
                </a:solidFill>
                <a:latin typeface="+mj-lt"/>
              </a:defRPr>
            </a:lvl1pPr>
          </a:lstStyle>
          <a:p>
            <a:r>
              <a:rPr lang="el-GR" dirty="0"/>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38BDAA8-7888-ED4B-B89C-9CBA272AA0C4}"/>
              </a:ext>
            </a:extLst>
          </p:cNvPr>
          <p:cNvSpPr>
            <a:spLocks noGrp="1"/>
          </p:cNvSpPr>
          <p:nvPr>
            <p:ph idx="1"/>
          </p:nvPr>
        </p:nvSpPr>
        <p:spPr>
          <a:xfrm>
            <a:off x="1666468" y="2576945"/>
            <a:ext cx="20906602" cy="9776981"/>
          </a:xfrm>
          <a:prstGeom prst="rect">
            <a:avLst/>
          </a:prstGeom>
        </p:spPr>
        <p:txBody>
          <a:bodyPr/>
          <a:lstStyle>
            <a:lvl1pPr marL="454503" indent="-454503">
              <a:buFont typeface="Wingdings" panose="05000000000000000000" pitchFamily="2" charset="2"/>
              <a:buChar char="§"/>
              <a:defRPr sz="4800">
                <a:solidFill>
                  <a:srgbClr val="0D4F8C"/>
                </a:solidFill>
                <a:latin typeface="+mn-lt"/>
              </a:defRPr>
            </a:lvl1pPr>
            <a:lvl2pPr marL="1363508" indent="-454503">
              <a:buClr>
                <a:srgbClr val="79CA4C"/>
              </a:buClr>
              <a:buFont typeface="Segoe UI Semilight" panose="020B0402040204020203" pitchFamily="34" charset="0"/>
              <a:buChar char="►"/>
              <a:defRPr sz="4400">
                <a:solidFill>
                  <a:srgbClr val="0D4F8C"/>
                </a:solidFill>
                <a:latin typeface="+mn-lt"/>
              </a:defRPr>
            </a:lvl2pPr>
            <a:lvl3pPr marL="2272513" indent="-454503">
              <a:buClr>
                <a:srgbClr val="19BEDE"/>
              </a:buClr>
              <a:buFont typeface="Aptos" panose="020B0004020202020204" pitchFamily="34" charset="0"/>
              <a:buChar char="–"/>
              <a:defRPr>
                <a:solidFill>
                  <a:srgbClr val="0D4F8C"/>
                </a:solidFill>
                <a:latin typeface="+mn-lt"/>
              </a:defRPr>
            </a:lvl3pPr>
            <a:lvl4pPr>
              <a:defRPr>
                <a:solidFill>
                  <a:srgbClr val="0D4F8C"/>
                </a:solidFill>
                <a:latin typeface="+mn-lt"/>
              </a:defRPr>
            </a:lvl4pPr>
            <a:lvl5pPr>
              <a:defRPr>
                <a:solidFill>
                  <a:srgbClr val="0D4F8C"/>
                </a:solidFill>
                <a:latin typeface="+mn-lt"/>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pic>
        <p:nvPicPr>
          <p:cNvPr id="4" name="Εικόνα 3"/>
          <p:cNvPicPr>
            <a:picLocks noChangeAspect="1"/>
          </p:cNvPicPr>
          <p:nvPr userDrawn="1"/>
        </p:nvPicPr>
        <p:blipFill>
          <a:blip r:embed="rId2"/>
          <a:stretch>
            <a:fillRect/>
          </a:stretch>
        </p:blipFill>
        <p:spPr>
          <a:xfrm>
            <a:off x="0" y="12542809"/>
            <a:ext cx="6219825" cy="1173192"/>
          </a:xfrm>
          <a:prstGeom prst="rect">
            <a:avLst/>
          </a:prstGeom>
        </p:spPr>
      </p:pic>
      <p:pic>
        <p:nvPicPr>
          <p:cNvPr id="5" name="Εικόνα 7">
            <a:extLst>
              <a:ext uri="{FF2B5EF4-FFF2-40B4-BE49-F238E27FC236}">
                <a16:creationId xmlns:a16="http://schemas.microsoft.com/office/drawing/2014/main" id="{72C80E0E-D490-784E-A26A-C1365362BF9A}"/>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50255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2CA66A-1971-3745-A403-92564599CACE}"/>
              </a:ext>
            </a:extLst>
          </p:cNvPr>
          <p:cNvSpPr>
            <a:spLocks noGrp="1"/>
          </p:cNvSpPr>
          <p:nvPr>
            <p:ph type="title"/>
          </p:nvPr>
        </p:nvSpPr>
        <p:spPr>
          <a:xfrm>
            <a:off x="1653843" y="3419477"/>
            <a:ext cx="20906602" cy="5705474"/>
          </a:xfrm>
          <a:prstGeom prst="rect">
            <a:avLst/>
          </a:prstGeom>
        </p:spPr>
        <p:txBody>
          <a:bodyPr anchor="b"/>
          <a:lstStyle>
            <a:lvl1pPr>
              <a:defRPr sz="11929">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1AED08D-2086-DB4B-A44B-CEEB3287E225}"/>
              </a:ext>
            </a:extLst>
          </p:cNvPr>
          <p:cNvSpPr>
            <a:spLocks noGrp="1"/>
          </p:cNvSpPr>
          <p:nvPr>
            <p:ph type="body" idx="1"/>
          </p:nvPr>
        </p:nvSpPr>
        <p:spPr>
          <a:xfrm>
            <a:off x="1653843" y="9178927"/>
            <a:ext cx="20906602" cy="3000374"/>
          </a:xfrm>
          <a:prstGeom prst="rect">
            <a:avLst/>
          </a:prstGeom>
        </p:spPr>
        <p:txBody>
          <a:bodyPr/>
          <a:lstStyle>
            <a:lvl1pPr marL="0" indent="0">
              <a:buNone/>
              <a:defRPr sz="4772">
                <a:solidFill>
                  <a:schemeClr val="tx1">
                    <a:tint val="75000"/>
                  </a:schemeClr>
                </a:solidFill>
                <a:latin typeface="Trebuchet MS" panose="020B0603020202020204" pitchFamily="34" charset="0"/>
              </a:defRPr>
            </a:lvl1pPr>
            <a:lvl2pPr marL="909005" indent="0">
              <a:buNone/>
              <a:defRPr sz="3976">
                <a:solidFill>
                  <a:schemeClr val="tx1">
                    <a:tint val="75000"/>
                  </a:schemeClr>
                </a:solidFill>
              </a:defRPr>
            </a:lvl2pPr>
            <a:lvl3pPr marL="1818010" indent="0">
              <a:buNone/>
              <a:defRPr sz="3579">
                <a:solidFill>
                  <a:schemeClr val="tx1">
                    <a:tint val="75000"/>
                  </a:schemeClr>
                </a:solidFill>
              </a:defRPr>
            </a:lvl3pPr>
            <a:lvl4pPr marL="2727015" indent="0">
              <a:buNone/>
              <a:defRPr sz="3181">
                <a:solidFill>
                  <a:schemeClr val="tx1">
                    <a:tint val="75000"/>
                  </a:schemeClr>
                </a:solidFill>
              </a:defRPr>
            </a:lvl4pPr>
            <a:lvl5pPr marL="3636020" indent="0">
              <a:buNone/>
              <a:defRPr sz="3181">
                <a:solidFill>
                  <a:schemeClr val="tx1">
                    <a:tint val="75000"/>
                  </a:schemeClr>
                </a:solidFill>
              </a:defRPr>
            </a:lvl5pPr>
            <a:lvl6pPr marL="4545025" indent="0">
              <a:buNone/>
              <a:defRPr sz="3181">
                <a:solidFill>
                  <a:schemeClr val="tx1">
                    <a:tint val="75000"/>
                  </a:schemeClr>
                </a:solidFill>
              </a:defRPr>
            </a:lvl6pPr>
            <a:lvl7pPr marL="5454030" indent="0">
              <a:buNone/>
              <a:defRPr sz="3181">
                <a:solidFill>
                  <a:schemeClr val="tx1">
                    <a:tint val="75000"/>
                  </a:schemeClr>
                </a:solidFill>
              </a:defRPr>
            </a:lvl7pPr>
            <a:lvl8pPr marL="6363035" indent="0">
              <a:buNone/>
              <a:defRPr sz="3181">
                <a:solidFill>
                  <a:schemeClr val="tx1">
                    <a:tint val="75000"/>
                  </a:schemeClr>
                </a:solidFill>
              </a:defRPr>
            </a:lvl8pPr>
            <a:lvl9pPr marL="7272040" indent="0">
              <a:buNone/>
              <a:defRPr sz="3181">
                <a:solidFill>
                  <a:schemeClr val="tx1">
                    <a:tint val="75000"/>
                  </a:schemeClr>
                </a:solidFill>
              </a:defRPr>
            </a:lvl9pPr>
          </a:lstStyle>
          <a:p>
            <a:pPr lvl="0"/>
            <a:r>
              <a:rPr lang="el-GR" dirty="0"/>
              <a:t>Στυλ κειμένου υποδείγματος</a:t>
            </a:r>
          </a:p>
        </p:txBody>
      </p:sp>
      <p:pic>
        <p:nvPicPr>
          <p:cNvPr id="4" name="Εικόνα 3"/>
          <p:cNvPicPr>
            <a:picLocks noChangeAspect="1"/>
          </p:cNvPicPr>
          <p:nvPr userDrawn="1"/>
        </p:nvPicPr>
        <p:blipFill>
          <a:blip r:embed="rId2"/>
          <a:stretch>
            <a:fillRect/>
          </a:stretch>
        </p:blipFill>
        <p:spPr>
          <a:xfrm>
            <a:off x="210913" y="12233277"/>
            <a:ext cx="6219825" cy="1482723"/>
          </a:xfrm>
          <a:prstGeom prst="rect">
            <a:avLst/>
          </a:prstGeom>
        </p:spPr>
      </p:pic>
      <p:pic>
        <p:nvPicPr>
          <p:cNvPr id="5" name="Εικόνα 7">
            <a:extLst>
              <a:ext uri="{FF2B5EF4-FFF2-40B4-BE49-F238E27FC236}">
                <a16:creationId xmlns:a16="http://schemas.microsoft.com/office/drawing/2014/main" id="{8643734C-70B0-976B-42B9-49C390542BBC}"/>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418078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33454B-536C-8547-B386-167DF34C5FDD}"/>
              </a:ext>
            </a:extLst>
          </p:cNvPr>
          <p:cNvSpPr>
            <a:spLocks noGrp="1"/>
          </p:cNvSpPr>
          <p:nvPr>
            <p:ph type="title"/>
          </p:nvPr>
        </p:nvSpPr>
        <p:spPr>
          <a:xfrm>
            <a:off x="1666468" y="730251"/>
            <a:ext cx="20906602" cy="1833655"/>
          </a:xfrm>
          <a:prstGeom prst="rect">
            <a:avLst/>
          </a:prstGeom>
        </p:spPr>
        <p:txBody>
          <a:bodyPr>
            <a:normAutofit/>
          </a:bodyPr>
          <a:lstStyle>
            <a:lvl1pPr>
              <a:defRPr sz="6000">
                <a:solidFill>
                  <a:srgbClr val="19BEDE"/>
                </a:solidFill>
                <a:latin typeface="+mj-lt"/>
              </a:defRPr>
            </a:lvl1pPr>
          </a:lstStyle>
          <a:p>
            <a:r>
              <a:rPr lang="el-GR" dirty="0"/>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AD16F91-E89B-AF44-A663-D2508142488F}"/>
              </a:ext>
            </a:extLst>
          </p:cNvPr>
          <p:cNvSpPr>
            <a:spLocks noGrp="1"/>
          </p:cNvSpPr>
          <p:nvPr>
            <p:ph sz="half" idx="1"/>
          </p:nvPr>
        </p:nvSpPr>
        <p:spPr>
          <a:xfrm>
            <a:off x="1666468" y="2691751"/>
            <a:ext cx="10301804" cy="9662175"/>
          </a:xfrm>
          <a:prstGeom prst="rect">
            <a:avLst/>
          </a:prstGeom>
        </p:spPr>
        <p:txBody>
          <a:bodyPr>
            <a:normAutofit/>
          </a:bodyPr>
          <a:lstStyle>
            <a:lvl1pPr marL="454503" indent="-454503">
              <a:buFont typeface="Wingdings" panose="05000000000000000000" pitchFamily="2" charset="2"/>
              <a:buChar char="§"/>
              <a:defRPr sz="4400">
                <a:solidFill>
                  <a:srgbClr val="0D4F8C"/>
                </a:solidFill>
                <a:latin typeface="+mn-lt"/>
              </a:defRPr>
            </a:lvl1pPr>
            <a:lvl2pPr marL="1363508" indent="-454503">
              <a:buClr>
                <a:srgbClr val="79CA4C"/>
              </a:buClr>
              <a:buFont typeface="Segoe UI Semilight" panose="020B0402040204020203" pitchFamily="34" charset="0"/>
              <a:buChar char="►"/>
              <a:defRPr sz="3600">
                <a:solidFill>
                  <a:srgbClr val="0D4F8C"/>
                </a:solidFill>
                <a:latin typeface="+mn-lt"/>
              </a:defRPr>
            </a:lvl2pPr>
            <a:lvl3pPr>
              <a:defRPr sz="2800">
                <a:solidFill>
                  <a:srgbClr val="0D4F8C"/>
                </a:solidFill>
                <a:latin typeface="+mn-lt"/>
              </a:defRPr>
            </a:lvl3pPr>
            <a:lvl4pPr>
              <a:defRPr sz="2400">
                <a:solidFill>
                  <a:srgbClr val="0D4F8C"/>
                </a:solidFill>
                <a:latin typeface="+mn-lt"/>
              </a:defRPr>
            </a:lvl4pPr>
            <a:lvl5pPr>
              <a:defRPr sz="2400">
                <a:solidFill>
                  <a:srgbClr val="0D4F8C"/>
                </a:solidFill>
                <a:latin typeface="+mn-lt"/>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pic>
        <p:nvPicPr>
          <p:cNvPr id="5" name="Εικόνα 4"/>
          <p:cNvPicPr>
            <a:picLocks noChangeAspect="1"/>
          </p:cNvPicPr>
          <p:nvPr userDrawn="1"/>
        </p:nvPicPr>
        <p:blipFill>
          <a:blip r:embed="rId2"/>
          <a:stretch>
            <a:fillRect/>
          </a:stretch>
        </p:blipFill>
        <p:spPr>
          <a:xfrm>
            <a:off x="210912" y="12353926"/>
            <a:ext cx="5758567" cy="1237979"/>
          </a:xfrm>
          <a:prstGeom prst="rect">
            <a:avLst/>
          </a:prstGeom>
        </p:spPr>
      </p:pic>
      <p:pic>
        <p:nvPicPr>
          <p:cNvPr id="6" name="Εικόνα 7">
            <a:extLst>
              <a:ext uri="{FF2B5EF4-FFF2-40B4-BE49-F238E27FC236}">
                <a16:creationId xmlns:a16="http://schemas.microsoft.com/office/drawing/2014/main" id="{AA5C1062-E465-D491-F39E-82B93159A42E}"/>
              </a:ext>
            </a:extLst>
          </p:cNvPr>
          <p:cNvPicPr>
            <a:picLocks noChangeAspect="1"/>
          </p:cNvPicPr>
          <p:nvPr userDrawn="1"/>
        </p:nvPicPr>
        <p:blipFill>
          <a:blip r:embed="rId3"/>
          <a:stretch>
            <a:fillRect/>
          </a:stretch>
        </p:blipFill>
        <p:spPr>
          <a:xfrm>
            <a:off x="817970" y="12481771"/>
            <a:ext cx="4855042" cy="961180"/>
          </a:xfrm>
          <a:prstGeom prst="rect">
            <a:avLst/>
          </a:prstGeom>
        </p:spPr>
      </p:pic>
      <p:sp>
        <p:nvSpPr>
          <p:cNvPr id="7" name="Θέση περιεχομένου 2">
            <a:extLst>
              <a:ext uri="{FF2B5EF4-FFF2-40B4-BE49-F238E27FC236}">
                <a16:creationId xmlns:a16="http://schemas.microsoft.com/office/drawing/2014/main" id="{DA136E93-434D-D0B0-2CE8-ABFBBE2BF013}"/>
              </a:ext>
            </a:extLst>
          </p:cNvPr>
          <p:cNvSpPr>
            <a:spLocks noGrp="1"/>
          </p:cNvSpPr>
          <p:nvPr>
            <p:ph sz="half" idx="10"/>
          </p:nvPr>
        </p:nvSpPr>
        <p:spPr>
          <a:xfrm>
            <a:off x="12271268" y="2691751"/>
            <a:ext cx="10301804" cy="9662175"/>
          </a:xfrm>
          <a:prstGeom prst="rect">
            <a:avLst/>
          </a:prstGeom>
        </p:spPr>
        <p:txBody>
          <a:bodyPr>
            <a:normAutofit/>
          </a:bodyPr>
          <a:lstStyle>
            <a:lvl1pPr marL="454503" indent="-454503">
              <a:buFont typeface="Wingdings" panose="05000000000000000000" pitchFamily="2" charset="2"/>
              <a:buChar char="§"/>
              <a:defRPr sz="4400">
                <a:solidFill>
                  <a:srgbClr val="0D4F8C"/>
                </a:solidFill>
                <a:latin typeface="+mn-lt"/>
              </a:defRPr>
            </a:lvl1pPr>
            <a:lvl2pPr marL="1363508" indent="-454503">
              <a:buClr>
                <a:srgbClr val="79CA4C"/>
              </a:buClr>
              <a:buFont typeface="Segoe UI Semilight" panose="020B0402040204020203" pitchFamily="34" charset="0"/>
              <a:buChar char="►"/>
              <a:defRPr sz="3600">
                <a:solidFill>
                  <a:srgbClr val="0D4F8C"/>
                </a:solidFill>
                <a:latin typeface="+mn-lt"/>
              </a:defRPr>
            </a:lvl2pPr>
            <a:lvl3pPr>
              <a:defRPr sz="2800">
                <a:solidFill>
                  <a:srgbClr val="0D4F8C"/>
                </a:solidFill>
                <a:latin typeface="+mn-lt"/>
              </a:defRPr>
            </a:lvl3pPr>
            <a:lvl4pPr>
              <a:defRPr sz="2400">
                <a:solidFill>
                  <a:srgbClr val="0D4F8C"/>
                </a:solidFill>
                <a:latin typeface="+mn-lt"/>
              </a:defRPr>
            </a:lvl4pPr>
            <a:lvl5pPr>
              <a:defRPr sz="2400">
                <a:solidFill>
                  <a:srgbClr val="0D4F8C"/>
                </a:solidFill>
                <a:latin typeface="+mn-lt"/>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Tree>
    <p:extLst>
      <p:ext uri="{BB962C8B-B14F-4D97-AF65-F5344CB8AC3E}">
        <p14:creationId xmlns:p14="http://schemas.microsoft.com/office/powerpoint/2010/main" val="325686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E3C192-E8D6-C541-99B1-5FC986B72C73}"/>
              </a:ext>
            </a:extLst>
          </p:cNvPr>
          <p:cNvSpPr>
            <a:spLocks noGrp="1"/>
          </p:cNvSpPr>
          <p:nvPr>
            <p:ph type="title"/>
          </p:nvPr>
        </p:nvSpPr>
        <p:spPr>
          <a:xfrm>
            <a:off x="1669625" y="730251"/>
            <a:ext cx="20906602" cy="1647824"/>
          </a:xfrm>
          <a:prstGeom prst="rect">
            <a:avLst/>
          </a:prstGeom>
        </p:spPr>
        <p:txBody>
          <a:bodyPr>
            <a:normAutofit/>
          </a:bodyPr>
          <a:lstStyle>
            <a:lvl1pPr>
              <a:defRPr sz="6000">
                <a:solidFill>
                  <a:srgbClr val="19BEDE"/>
                </a:solidFill>
                <a:latin typeface="+mj-lt"/>
              </a:defRPr>
            </a:lvl1p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922D709-00C7-6849-82F6-B71C2F281DBA}"/>
              </a:ext>
            </a:extLst>
          </p:cNvPr>
          <p:cNvSpPr>
            <a:spLocks noGrp="1"/>
          </p:cNvSpPr>
          <p:nvPr>
            <p:ph type="body" idx="1"/>
          </p:nvPr>
        </p:nvSpPr>
        <p:spPr>
          <a:xfrm>
            <a:off x="1663311" y="2538414"/>
            <a:ext cx="10254460" cy="1406057"/>
          </a:xfrm>
          <a:prstGeom prst="rect">
            <a:avLst/>
          </a:prstGeom>
        </p:spPr>
        <p:txBody>
          <a:bodyPr anchor="ctr">
            <a:normAutofit/>
          </a:bodyPr>
          <a:lstStyle>
            <a:lvl1pPr marL="0" indent="0">
              <a:buNone/>
              <a:defRPr sz="4000" b="0">
                <a:solidFill>
                  <a:srgbClr val="0D4F8C"/>
                </a:solidFill>
                <a:latin typeface="+mj-lt"/>
              </a:defRPr>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dirty="0"/>
              <a:t>Στυλ κειμένου υποδείγματος</a:t>
            </a:r>
          </a:p>
        </p:txBody>
      </p:sp>
      <p:sp>
        <p:nvSpPr>
          <p:cNvPr id="4" name="Θέση περιεχομένου 3">
            <a:extLst>
              <a:ext uri="{FF2B5EF4-FFF2-40B4-BE49-F238E27FC236}">
                <a16:creationId xmlns:a16="http://schemas.microsoft.com/office/drawing/2014/main" id="{E7DFD192-A261-B246-8F4F-44230F988EA9}"/>
              </a:ext>
            </a:extLst>
          </p:cNvPr>
          <p:cNvSpPr>
            <a:spLocks noGrp="1"/>
          </p:cNvSpPr>
          <p:nvPr>
            <p:ph sz="half" idx="2"/>
          </p:nvPr>
        </p:nvSpPr>
        <p:spPr>
          <a:xfrm>
            <a:off x="1669626" y="4104810"/>
            <a:ext cx="10254460" cy="8274516"/>
          </a:xfrm>
          <a:prstGeom prst="rect">
            <a:avLst/>
          </a:prstGeom>
        </p:spPr>
        <p:txBody>
          <a:bodyPr>
            <a:normAutofit/>
          </a:bodyPr>
          <a:lstStyle>
            <a:lvl1pPr marL="454503" indent="-454503">
              <a:buFont typeface="Wingdings" panose="05000000000000000000" pitchFamily="2" charset="2"/>
              <a:buChar char="§"/>
              <a:defRPr sz="4000">
                <a:solidFill>
                  <a:srgbClr val="0D4F8C"/>
                </a:solidFill>
                <a:latin typeface="+mn-lt"/>
              </a:defRPr>
            </a:lvl1pPr>
            <a:lvl2pPr marL="1363508" indent="-454503">
              <a:buClr>
                <a:srgbClr val="79CA4C"/>
              </a:buClr>
              <a:buFont typeface="Segoe UI Semilight" panose="020B0402040204020203" pitchFamily="34" charset="0"/>
              <a:buChar char="►"/>
              <a:defRPr sz="3200">
                <a:solidFill>
                  <a:srgbClr val="0D4F8C"/>
                </a:solidFill>
                <a:latin typeface="+mn-lt"/>
              </a:defRPr>
            </a:lvl2pPr>
            <a:lvl3pPr>
              <a:defRPr sz="2400">
                <a:solidFill>
                  <a:srgbClr val="0D4F8C"/>
                </a:solidFill>
                <a:latin typeface="+mn-lt"/>
              </a:defRPr>
            </a:lvl3pPr>
            <a:lvl4pPr>
              <a:defRPr sz="2000">
                <a:solidFill>
                  <a:srgbClr val="0D4F8C"/>
                </a:solidFill>
                <a:latin typeface="+mn-lt"/>
              </a:defRPr>
            </a:lvl4pPr>
            <a:lvl5pPr>
              <a:defRPr sz="2000">
                <a:solidFill>
                  <a:srgbClr val="0D4F8C"/>
                </a:solidFill>
                <a:latin typeface="+mn-lt"/>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5" name="Θέση κειμένου 4">
            <a:extLst>
              <a:ext uri="{FF2B5EF4-FFF2-40B4-BE49-F238E27FC236}">
                <a16:creationId xmlns:a16="http://schemas.microsoft.com/office/drawing/2014/main" id="{B53B8C0F-27A1-9641-9516-D33AEA8CE451}"/>
              </a:ext>
            </a:extLst>
          </p:cNvPr>
          <p:cNvSpPr>
            <a:spLocks noGrp="1"/>
          </p:cNvSpPr>
          <p:nvPr>
            <p:ph type="body" sz="quarter" idx="3"/>
          </p:nvPr>
        </p:nvSpPr>
        <p:spPr>
          <a:xfrm>
            <a:off x="12271265" y="2565869"/>
            <a:ext cx="10304961" cy="1406057"/>
          </a:xfrm>
          <a:prstGeom prst="rect">
            <a:avLst/>
          </a:prstGeom>
        </p:spPr>
        <p:txBody>
          <a:bodyPr anchor="ctr">
            <a:normAutofit/>
          </a:bodyPr>
          <a:lstStyle>
            <a:lvl1pPr marL="0" indent="0">
              <a:buNone/>
              <a:defRPr sz="4000" b="1">
                <a:solidFill>
                  <a:srgbClr val="0D4F8C"/>
                </a:solidFill>
                <a:latin typeface="+mj-lt"/>
              </a:defRPr>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dirty="0"/>
              <a:t>Στυλ κειμένου υποδείγματος</a:t>
            </a:r>
          </a:p>
        </p:txBody>
      </p:sp>
      <p:pic>
        <p:nvPicPr>
          <p:cNvPr id="7" name="Εικόνα 6"/>
          <p:cNvPicPr>
            <a:picLocks noChangeAspect="1"/>
          </p:cNvPicPr>
          <p:nvPr userDrawn="1"/>
        </p:nvPicPr>
        <p:blipFill>
          <a:blip r:embed="rId2"/>
          <a:stretch>
            <a:fillRect/>
          </a:stretch>
        </p:blipFill>
        <p:spPr>
          <a:xfrm>
            <a:off x="297177" y="12442616"/>
            <a:ext cx="6219825" cy="1273384"/>
          </a:xfrm>
          <a:prstGeom prst="rect">
            <a:avLst/>
          </a:prstGeom>
        </p:spPr>
      </p:pic>
      <p:pic>
        <p:nvPicPr>
          <p:cNvPr id="8" name="Εικόνα 7">
            <a:extLst>
              <a:ext uri="{FF2B5EF4-FFF2-40B4-BE49-F238E27FC236}">
                <a16:creationId xmlns:a16="http://schemas.microsoft.com/office/drawing/2014/main" id="{AE9713A0-3A3E-BC27-4A91-38EDE20E90AC}"/>
              </a:ext>
            </a:extLst>
          </p:cNvPr>
          <p:cNvPicPr>
            <a:picLocks noChangeAspect="1"/>
          </p:cNvPicPr>
          <p:nvPr userDrawn="1"/>
        </p:nvPicPr>
        <p:blipFill>
          <a:blip r:embed="rId3"/>
          <a:stretch>
            <a:fillRect/>
          </a:stretch>
        </p:blipFill>
        <p:spPr>
          <a:xfrm>
            <a:off x="817970" y="12481771"/>
            <a:ext cx="4855042" cy="961180"/>
          </a:xfrm>
          <a:prstGeom prst="rect">
            <a:avLst/>
          </a:prstGeom>
        </p:spPr>
      </p:pic>
      <p:sp>
        <p:nvSpPr>
          <p:cNvPr id="9" name="Θέση περιεχομένου 3">
            <a:extLst>
              <a:ext uri="{FF2B5EF4-FFF2-40B4-BE49-F238E27FC236}">
                <a16:creationId xmlns:a16="http://schemas.microsoft.com/office/drawing/2014/main" id="{E2C7B879-B5C1-CBF9-F9AA-D117B4E67A23}"/>
              </a:ext>
            </a:extLst>
          </p:cNvPr>
          <p:cNvSpPr>
            <a:spLocks noGrp="1"/>
          </p:cNvSpPr>
          <p:nvPr>
            <p:ph sz="half" idx="10"/>
          </p:nvPr>
        </p:nvSpPr>
        <p:spPr>
          <a:xfrm>
            <a:off x="12296515" y="4104810"/>
            <a:ext cx="10254460" cy="8274516"/>
          </a:xfrm>
          <a:prstGeom prst="rect">
            <a:avLst/>
          </a:prstGeom>
        </p:spPr>
        <p:txBody>
          <a:bodyPr>
            <a:normAutofit/>
          </a:bodyPr>
          <a:lstStyle>
            <a:lvl1pPr marL="454503" indent="-454503">
              <a:buFont typeface="Wingdings" panose="05000000000000000000" pitchFamily="2" charset="2"/>
              <a:buChar char="§"/>
              <a:defRPr sz="4000">
                <a:solidFill>
                  <a:srgbClr val="0D4F8C"/>
                </a:solidFill>
                <a:latin typeface="+mn-lt"/>
              </a:defRPr>
            </a:lvl1pPr>
            <a:lvl2pPr marL="1363508" indent="-454503">
              <a:buClr>
                <a:srgbClr val="79CA4C"/>
              </a:buClr>
              <a:buFont typeface="Segoe UI Semilight" panose="020B0402040204020203" pitchFamily="34" charset="0"/>
              <a:buChar char="►"/>
              <a:defRPr sz="3200">
                <a:solidFill>
                  <a:srgbClr val="0D4F8C"/>
                </a:solidFill>
                <a:latin typeface="+mn-lt"/>
              </a:defRPr>
            </a:lvl2pPr>
            <a:lvl3pPr>
              <a:defRPr sz="2400">
                <a:solidFill>
                  <a:srgbClr val="0D4F8C"/>
                </a:solidFill>
                <a:latin typeface="+mn-lt"/>
              </a:defRPr>
            </a:lvl3pPr>
            <a:lvl4pPr>
              <a:defRPr sz="2000">
                <a:solidFill>
                  <a:srgbClr val="0D4F8C"/>
                </a:solidFill>
                <a:latin typeface="+mn-lt"/>
              </a:defRPr>
            </a:lvl4pPr>
            <a:lvl5pPr>
              <a:defRPr sz="2000">
                <a:solidFill>
                  <a:srgbClr val="0D4F8C"/>
                </a:solidFill>
                <a:latin typeface="+mn-lt"/>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Tree>
    <p:extLst>
      <p:ext uri="{BB962C8B-B14F-4D97-AF65-F5344CB8AC3E}">
        <p14:creationId xmlns:p14="http://schemas.microsoft.com/office/powerpoint/2010/main" val="2022833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image" Target="../media/image7.jpe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image" Target="../media/image5.png"/><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EFEEE7-16A3-129E-A980-495951F3EEFA}"/>
              </a:ext>
            </a:extLst>
          </p:cNvPr>
          <p:cNvSpPr>
            <a:spLocks noGrp="1"/>
          </p:cNvSpPr>
          <p:nvPr>
            <p:ph type="title"/>
          </p:nvPr>
        </p:nvSpPr>
        <p:spPr>
          <a:xfrm>
            <a:off x="1406758" y="1775281"/>
            <a:ext cx="20906602" cy="2651126"/>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5" name="Θέση υποσέλιδου 4">
            <a:extLst>
              <a:ext uri="{FF2B5EF4-FFF2-40B4-BE49-F238E27FC236}">
                <a16:creationId xmlns:a16="http://schemas.microsoft.com/office/drawing/2014/main" id="{40269398-EA6B-43F4-1772-65E972F5A303}"/>
              </a:ext>
            </a:extLst>
          </p:cNvPr>
          <p:cNvSpPr>
            <a:spLocks noGrp="1"/>
          </p:cNvSpPr>
          <p:nvPr>
            <p:ph type="ftr" sz="quarter" idx="3"/>
          </p:nvPr>
        </p:nvSpPr>
        <p:spPr>
          <a:xfrm>
            <a:off x="8029347" y="12712703"/>
            <a:ext cx="8180844" cy="730250"/>
          </a:xfrm>
          <a:prstGeom prst="rect">
            <a:avLst/>
          </a:prstGeom>
        </p:spPr>
        <p:txBody>
          <a:bodyPr vert="horz" lIns="91440" tIns="45720" rIns="91440" bIns="45720" rtlCol="0" anchor="ctr"/>
          <a:lstStyle>
            <a:lvl1pPr algn="ctr">
              <a:defRPr sz="2386">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DBA4EF-1999-F613-70F6-2AD4EF7FFCD6}"/>
              </a:ext>
            </a:extLst>
          </p:cNvPr>
          <p:cNvSpPr>
            <a:spLocks noGrp="1"/>
          </p:cNvSpPr>
          <p:nvPr>
            <p:ph type="sldNum" sz="quarter" idx="4"/>
          </p:nvPr>
        </p:nvSpPr>
        <p:spPr>
          <a:xfrm>
            <a:off x="17119174" y="12712703"/>
            <a:ext cx="5453896" cy="730250"/>
          </a:xfrm>
          <a:prstGeom prst="rect">
            <a:avLst/>
          </a:prstGeom>
        </p:spPr>
        <p:txBody>
          <a:bodyPr vert="horz" lIns="91440" tIns="45720" rIns="91440" bIns="45720" rtlCol="0" anchor="ctr"/>
          <a:lstStyle>
            <a:lvl1pPr algn="r">
              <a:defRPr sz="2386">
                <a:solidFill>
                  <a:schemeClr val="tx1">
                    <a:tint val="75000"/>
                  </a:schemeClr>
                </a:solidFill>
              </a:defRPr>
            </a:lvl1pPr>
          </a:lstStyle>
          <a:p>
            <a:fld id="{F8B1DC26-6129-45E6-B3DE-8F39747A7F71}" type="slidenum">
              <a:rPr lang="el-GR" smtClean="0"/>
              <a:t>‹#›</a:t>
            </a:fld>
            <a:endParaRPr lang="el-GR"/>
          </a:p>
        </p:txBody>
      </p:sp>
      <p:pic>
        <p:nvPicPr>
          <p:cNvPr id="3" name="Εικόνα 7">
            <a:extLst>
              <a:ext uri="{FF2B5EF4-FFF2-40B4-BE49-F238E27FC236}">
                <a16:creationId xmlns:a16="http://schemas.microsoft.com/office/drawing/2014/main" id="{BC9246A8-6592-AB4F-5818-DE746988A0B5}"/>
              </a:ext>
            </a:extLst>
          </p:cNvPr>
          <p:cNvPicPr>
            <a:picLocks noChangeAspect="1"/>
          </p:cNvPicPr>
          <p:nvPr userDrawn="1"/>
        </p:nvPicPr>
        <p:blipFill>
          <a:blip r:embed="rId4"/>
          <a:stretch>
            <a:fillRect/>
          </a:stretch>
        </p:blipFill>
        <p:spPr>
          <a:xfrm>
            <a:off x="970370" y="12634171"/>
            <a:ext cx="4855042" cy="961180"/>
          </a:xfrm>
          <a:prstGeom prst="rect">
            <a:avLst/>
          </a:prstGeom>
        </p:spPr>
      </p:pic>
    </p:spTree>
    <p:extLst>
      <p:ext uri="{BB962C8B-B14F-4D97-AF65-F5344CB8AC3E}">
        <p14:creationId xmlns:p14="http://schemas.microsoft.com/office/powerpoint/2010/main" val="385799358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1817964" rtl="0" eaLnBrk="1" latinLnBrk="0" hangingPunct="1">
        <a:lnSpc>
          <a:spcPct val="90000"/>
        </a:lnSpc>
        <a:spcBef>
          <a:spcPct val="0"/>
        </a:spcBef>
        <a:buNone/>
        <a:defRPr sz="7158" kern="1200">
          <a:solidFill>
            <a:srgbClr val="19BEDE"/>
          </a:solidFill>
          <a:latin typeface="Trebuchet MS" panose="020B0603020202020204" pitchFamily="34" charset="0"/>
          <a:ea typeface="+mj-ea"/>
          <a:cs typeface="+mj-cs"/>
        </a:defRPr>
      </a:lvl1pPr>
    </p:titleStyle>
    <p:bodyStyle>
      <a:lvl1pPr marL="454491" indent="-454491" algn="l" defTabSz="1817964"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474" indent="-454491" algn="l" defTabSz="1817964"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455" indent="-454491" algn="l" defTabSz="1817964"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438"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421"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402"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386"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367"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350"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l-GR"/>
      </a:defPPr>
      <a:lvl1pPr marL="0" algn="l" defTabSz="1817964" rtl="0" eaLnBrk="1" latinLnBrk="0" hangingPunct="1">
        <a:defRPr sz="3579" kern="1200">
          <a:solidFill>
            <a:schemeClr val="tx1"/>
          </a:solidFill>
          <a:latin typeface="+mn-lt"/>
          <a:ea typeface="+mn-ea"/>
          <a:cs typeface="+mn-cs"/>
        </a:defRPr>
      </a:lvl1pPr>
      <a:lvl2pPr marL="908983" algn="l" defTabSz="1817964" rtl="0" eaLnBrk="1" latinLnBrk="0" hangingPunct="1">
        <a:defRPr sz="3579" kern="1200">
          <a:solidFill>
            <a:schemeClr val="tx1"/>
          </a:solidFill>
          <a:latin typeface="+mn-lt"/>
          <a:ea typeface="+mn-ea"/>
          <a:cs typeface="+mn-cs"/>
        </a:defRPr>
      </a:lvl2pPr>
      <a:lvl3pPr marL="1817964" algn="l" defTabSz="1817964" rtl="0" eaLnBrk="1" latinLnBrk="0" hangingPunct="1">
        <a:defRPr sz="3579" kern="1200">
          <a:solidFill>
            <a:schemeClr val="tx1"/>
          </a:solidFill>
          <a:latin typeface="+mn-lt"/>
          <a:ea typeface="+mn-ea"/>
          <a:cs typeface="+mn-cs"/>
        </a:defRPr>
      </a:lvl3pPr>
      <a:lvl4pPr marL="2726948" algn="l" defTabSz="1817964" rtl="0" eaLnBrk="1" latinLnBrk="0" hangingPunct="1">
        <a:defRPr sz="3579" kern="1200">
          <a:solidFill>
            <a:schemeClr val="tx1"/>
          </a:solidFill>
          <a:latin typeface="+mn-lt"/>
          <a:ea typeface="+mn-ea"/>
          <a:cs typeface="+mn-cs"/>
        </a:defRPr>
      </a:lvl4pPr>
      <a:lvl5pPr marL="3635929" algn="l" defTabSz="1817964" rtl="0" eaLnBrk="1" latinLnBrk="0" hangingPunct="1">
        <a:defRPr sz="3579" kern="1200">
          <a:solidFill>
            <a:schemeClr val="tx1"/>
          </a:solidFill>
          <a:latin typeface="+mn-lt"/>
          <a:ea typeface="+mn-ea"/>
          <a:cs typeface="+mn-cs"/>
        </a:defRPr>
      </a:lvl5pPr>
      <a:lvl6pPr marL="4544912" algn="l" defTabSz="1817964" rtl="0" eaLnBrk="1" latinLnBrk="0" hangingPunct="1">
        <a:defRPr sz="3579" kern="1200">
          <a:solidFill>
            <a:schemeClr val="tx1"/>
          </a:solidFill>
          <a:latin typeface="+mn-lt"/>
          <a:ea typeface="+mn-ea"/>
          <a:cs typeface="+mn-cs"/>
        </a:defRPr>
      </a:lvl6pPr>
      <a:lvl7pPr marL="5453893" algn="l" defTabSz="1817964" rtl="0" eaLnBrk="1" latinLnBrk="0" hangingPunct="1">
        <a:defRPr sz="3579" kern="1200">
          <a:solidFill>
            <a:schemeClr val="tx1"/>
          </a:solidFill>
          <a:latin typeface="+mn-lt"/>
          <a:ea typeface="+mn-ea"/>
          <a:cs typeface="+mn-cs"/>
        </a:defRPr>
      </a:lvl7pPr>
      <a:lvl8pPr marL="6362876" algn="l" defTabSz="1817964" rtl="0" eaLnBrk="1" latinLnBrk="0" hangingPunct="1">
        <a:defRPr sz="3579" kern="1200">
          <a:solidFill>
            <a:schemeClr val="tx1"/>
          </a:solidFill>
          <a:latin typeface="+mn-lt"/>
          <a:ea typeface="+mn-ea"/>
          <a:cs typeface="+mn-cs"/>
        </a:defRPr>
      </a:lvl8pPr>
      <a:lvl9pPr marL="7271859" algn="l" defTabSz="1817964" rtl="0" eaLnBrk="1" latinLnBrk="0" hangingPunct="1">
        <a:defRPr sz="3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0476B8E4-27FB-B4E2-8FCB-08D14D204737}"/>
              </a:ext>
            </a:extLst>
          </p:cNvPr>
          <p:cNvSpPr/>
          <p:nvPr userDrawn="1"/>
        </p:nvSpPr>
        <p:spPr>
          <a:xfrm>
            <a:off x="9077311" y="1845425"/>
            <a:ext cx="6084916" cy="3042459"/>
          </a:xfrm>
          <a:prstGeom prst="rect">
            <a:avLst/>
          </a:prstGeom>
          <a:solidFill>
            <a:srgbClr val="0D4F8C"/>
          </a:solidFill>
          <a:ln>
            <a:solidFill>
              <a:srgbClr val="0D4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683660FE-CD0A-89BD-6FAF-25A7B1818A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12973" y="2421162"/>
            <a:ext cx="3413592" cy="1890983"/>
          </a:xfrm>
          <a:prstGeom prst="rect">
            <a:avLst/>
          </a:prstGeom>
        </p:spPr>
      </p:pic>
      <p:pic>
        <p:nvPicPr>
          <p:cNvPr id="4" name="Εικόνα 3"/>
          <p:cNvPicPr>
            <a:picLocks noChangeAspect="1"/>
          </p:cNvPicPr>
          <p:nvPr userDrawn="1"/>
        </p:nvPicPr>
        <p:blipFill>
          <a:blip r:embed="rId5"/>
          <a:stretch>
            <a:fillRect/>
          </a:stretch>
        </p:blipFill>
        <p:spPr>
          <a:xfrm>
            <a:off x="7836664" y="11769755"/>
            <a:ext cx="6219825" cy="1666875"/>
          </a:xfrm>
          <a:prstGeom prst="rect">
            <a:avLst/>
          </a:prstGeom>
        </p:spPr>
      </p:pic>
      <p:pic>
        <p:nvPicPr>
          <p:cNvPr id="5" name="Εικόνα 4"/>
          <p:cNvPicPr>
            <a:picLocks noChangeAspect="1"/>
          </p:cNvPicPr>
          <p:nvPr userDrawn="1"/>
        </p:nvPicPr>
        <p:blipFill>
          <a:blip r:embed="rId5"/>
          <a:stretch>
            <a:fillRect/>
          </a:stretch>
        </p:blipFill>
        <p:spPr>
          <a:xfrm>
            <a:off x="11804815" y="11597226"/>
            <a:ext cx="6219825" cy="1666875"/>
          </a:xfrm>
          <a:prstGeom prst="rect">
            <a:avLst/>
          </a:prstGeom>
        </p:spPr>
      </p:pic>
      <p:pic>
        <p:nvPicPr>
          <p:cNvPr id="7" name="Εικόνα 6"/>
          <p:cNvPicPr>
            <a:picLocks noChangeAspect="1"/>
          </p:cNvPicPr>
          <p:nvPr userDrawn="1"/>
        </p:nvPicPr>
        <p:blipFill>
          <a:blip r:embed="rId6"/>
          <a:stretch>
            <a:fillRect/>
          </a:stretch>
        </p:blipFill>
        <p:spPr>
          <a:xfrm>
            <a:off x="1" y="-1"/>
            <a:ext cx="24275928" cy="13797485"/>
          </a:xfrm>
          <a:prstGeom prst="rect">
            <a:avLst/>
          </a:prstGeom>
        </p:spPr>
      </p:pic>
      <p:pic>
        <p:nvPicPr>
          <p:cNvPr id="6" name="Εικόνα 7">
            <a:extLst>
              <a:ext uri="{FF2B5EF4-FFF2-40B4-BE49-F238E27FC236}">
                <a16:creationId xmlns:a16="http://schemas.microsoft.com/office/drawing/2014/main" id="{64D32544-B331-EAE3-031A-B3D907C7E829}"/>
              </a:ext>
            </a:extLst>
          </p:cNvPr>
          <p:cNvPicPr>
            <a:picLocks noChangeAspect="1"/>
          </p:cNvPicPr>
          <p:nvPr userDrawn="1"/>
        </p:nvPicPr>
        <p:blipFill>
          <a:blip r:embed="rId7"/>
          <a:stretch>
            <a:fillRect/>
          </a:stretch>
        </p:blipFill>
        <p:spPr>
          <a:xfrm>
            <a:off x="7431578" y="11717996"/>
            <a:ext cx="8648427" cy="1712178"/>
          </a:xfrm>
          <a:prstGeom prst="rect">
            <a:avLst/>
          </a:prstGeom>
        </p:spPr>
      </p:pic>
    </p:spTree>
    <p:extLst>
      <p:ext uri="{BB962C8B-B14F-4D97-AF65-F5344CB8AC3E}">
        <p14:creationId xmlns:p14="http://schemas.microsoft.com/office/powerpoint/2010/main" val="70257106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1817964" rtl="0" eaLnBrk="1" latinLnBrk="0" hangingPunct="1">
        <a:lnSpc>
          <a:spcPct val="90000"/>
        </a:lnSpc>
        <a:spcBef>
          <a:spcPct val="0"/>
        </a:spcBef>
        <a:buNone/>
        <a:defRPr sz="8748" kern="1200">
          <a:solidFill>
            <a:schemeClr val="tx1"/>
          </a:solidFill>
          <a:latin typeface="+mj-lt"/>
          <a:ea typeface="+mj-ea"/>
          <a:cs typeface="+mj-cs"/>
        </a:defRPr>
      </a:lvl1pPr>
    </p:titleStyle>
    <p:bodyStyle>
      <a:lvl1pPr marL="454491" indent="-454491" algn="l" defTabSz="1817964"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474" indent="-454491" algn="l" defTabSz="1817964"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455" indent="-454491" algn="l" defTabSz="1817964"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438"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421"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402"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386"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367"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350"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l-GR"/>
      </a:defPPr>
      <a:lvl1pPr marL="0" algn="l" defTabSz="1817964" rtl="0" eaLnBrk="1" latinLnBrk="0" hangingPunct="1">
        <a:defRPr sz="3579" kern="1200">
          <a:solidFill>
            <a:schemeClr val="tx1"/>
          </a:solidFill>
          <a:latin typeface="+mn-lt"/>
          <a:ea typeface="+mn-ea"/>
          <a:cs typeface="+mn-cs"/>
        </a:defRPr>
      </a:lvl1pPr>
      <a:lvl2pPr marL="908983" algn="l" defTabSz="1817964" rtl="0" eaLnBrk="1" latinLnBrk="0" hangingPunct="1">
        <a:defRPr sz="3579" kern="1200">
          <a:solidFill>
            <a:schemeClr val="tx1"/>
          </a:solidFill>
          <a:latin typeface="+mn-lt"/>
          <a:ea typeface="+mn-ea"/>
          <a:cs typeface="+mn-cs"/>
        </a:defRPr>
      </a:lvl2pPr>
      <a:lvl3pPr marL="1817964" algn="l" defTabSz="1817964" rtl="0" eaLnBrk="1" latinLnBrk="0" hangingPunct="1">
        <a:defRPr sz="3579" kern="1200">
          <a:solidFill>
            <a:schemeClr val="tx1"/>
          </a:solidFill>
          <a:latin typeface="+mn-lt"/>
          <a:ea typeface="+mn-ea"/>
          <a:cs typeface="+mn-cs"/>
        </a:defRPr>
      </a:lvl3pPr>
      <a:lvl4pPr marL="2726948" algn="l" defTabSz="1817964" rtl="0" eaLnBrk="1" latinLnBrk="0" hangingPunct="1">
        <a:defRPr sz="3579" kern="1200">
          <a:solidFill>
            <a:schemeClr val="tx1"/>
          </a:solidFill>
          <a:latin typeface="+mn-lt"/>
          <a:ea typeface="+mn-ea"/>
          <a:cs typeface="+mn-cs"/>
        </a:defRPr>
      </a:lvl4pPr>
      <a:lvl5pPr marL="3635929" algn="l" defTabSz="1817964" rtl="0" eaLnBrk="1" latinLnBrk="0" hangingPunct="1">
        <a:defRPr sz="3579" kern="1200">
          <a:solidFill>
            <a:schemeClr val="tx1"/>
          </a:solidFill>
          <a:latin typeface="+mn-lt"/>
          <a:ea typeface="+mn-ea"/>
          <a:cs typeface="+mn-cs"/>
        </a:defRPr>
      </a:lvl5pPr>
      <a:lvl6pPr marL="4544912" algn="l" defTabSz="1817964" rtl="0" eaLnBrk="1" latinLnBrk="0" hangingPunct="1">
        <a:defRPr sz="3579" kern="1200">
          <a:solidFill>
            <a:schemeClr val="tx1"/>
          </a:solidFill>
          <a:latin typeface="+mn-lt"/>
          <a:ea typeface="+mn-ea"/>
          <a:cs typeface="+mn-cs"/>
        </a:defRPr>
      </a:lvl6pPr>
      <a:lvl7pPr marL="5453893" algn="l" defTabSz="1817964" rtl="0" eaLnBrk="1" latinLnBrk="0" hangingPunct="1">
        <a:defRPr sz="3579" kern="1200">
          <a:solidFill>
            <a:schemeClr val="tx1"/>
          </a:solidFill>
          <a:latin typeface="+mn-lt"/>
          <a:ea typeface="+mn-ea"/>
          <a:cs typeface="+mn-cs"/>
        </a:defRPr>
      </a:lvl7pPr>
      <a:lvl8pPr marL="6362876" algn="l" defTabSz="1817964" rtl="0" eaLnBrk="1" latinLnBrk="0" hangingPunct="1">
        <a:defRPr sz="3579" kern="1200">
          <a:solidFill>
            <a:schemeClr val="tx1"/>
          </a:solidFill>
          <a:latin typeface="+mn-lt"/>
          <a:ea typeface="+mn-ea"/>
          <a:cs typeface="+mn-cs"/>
        </a:defRPr>
      </a:lvl8pPr>
      <a:lvl9pPr marL="7271859" algn="l" defTabSz="1817964" rtl="0" eaLnBrk="1" latinLnBrk="0" hangingPunct="1">
        <a:defRPr sz="3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6468" y="730251"/>
            <a:ext cx="20906602" cy="265112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66468" y="3651250"/>
            <a:ext cx="20906602" cy="870267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666468" y="12712701"/>
            <a:ext cx="5453896" cy="730250"/>
          </a:xfrm>
          <a:prstGeom prst="rect">
            <a:avLst/>
          </a:prstGeom>
        </p:spPr>
        <p:txBody>
          <a:bodyPr vert="horz" lIns="91440" tIns="45720" rIns="91440" bIns="45720" rtlCol="0" anchor="ctr"/>
          <a:lstStyle>
            <a:lvl1pPr algn="l">
              <a:defRPr sz="2386">
                <a:solidFill>
                  <a:schemeClr val="tx1">
                    <a:tint val="75000"/>
                  </a:schemeClr>
                </a:solidFill>
              </a:defRPr>
            </a:lvl1pPr>
          </a:lstStyle>
          <a:p>
            <a:fld id="{33312B16-8557-4743-8EE6-3DDFEC79069C}" type="datetimeFigureOut">
              <a:rPr lang="el-GR" smtClean="0"/>
              <a:t>21/11/2024</a:t>
            </a:fld>
            <a:endParaRPr lang="el-GR"/>
          </a:p>
        </p:txBody>
      </p:sp>
      <p:sp>
        <p:nvSpPr>
          <p:cNvPr id="5" name="Footer Placeholder 4"/>
          <p:cNvSpPr>
            <a:spLocks noGrp="1"/>
          </p:cNvSpPr>
          <p:nvPr>
            <p:ph type="ftr" sz="quarter" idx="3"/>
          </p:nvPr>
        </p:nvSpPr>
        <p:spPr>
          <a:xfrm>
            <a:off x="8029347" y="12712701"/>
            <a:ext cx="8180844" cy="730250"/>
          </a:xfrm>
          <a:prstGeom prst="rect">
            <a:avLst/>
          </a:prstGeom>
        </p:spPr>
        <p:txBody>
          <a:bodyPr vert="horz" lIns="91440" tIns="45720" rIns="91440" bIns="45720" rtlCol="0" anchor="ctr"/>
          <a:lstStyle>
            <a:lvl1pPr algn="ctr">
              <a:defRPr sz="2386">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7119174" y="12712701"/>
            <a:ext cx="5453896" cy="730250"/>
          </a:xfrm>
          <a:prstGeom prst="rect">
            <a:avLst/>
          </a:prstGeom>
        </p:spPr>
        <p:txBody>
          <a:bodyPr vert="horz" lIns="91440" tIns="45720" rIns="91440" bIns="45720" rtlCol="0" anchor="ctr"/>
          <a:lstStyle>
            <a:lvl1pPr algn="r">
              <a:defRPr sz="2386">
                <a:solidFill>
                  <a:schemeClr val="tx1">
                    <a:tint val="75000"/>
                  </a:schemeClr>
                </a:solidFill>
              </a:defRPr>
            </a:lvl1pPr>
          </a:lstStyle>
          <a:p>
            <a:fld id="{C6DD6E9A-F6BC-4101-9D32-73E53CB7934B}" type="slidenum">
              <a:rPr lang="el-GR" smtClean="0"/>
              <a:pPr/>
              <a:t>‹#›</a:t>
            </a:fld>
            <a:endParaRPr lang="el-GR" dirty="0"/>
          </a:p>
        </p:txBody>
      </p:sp>
      <p:pic>
        <p:nvPicPr>
          <p:cNvPr id="7" name="Εικόνα 6">
            <a:extLst>
              <a:ext uri="{FF2B5EF4-FFF2-40B4-BE49-F238E27FC236}">
                <a16:creationId xmlns:a16="http://schemas.microsoft.com/office/drawing/2014/main" id="{08BCA747-5152-A44B-9CEA-DF5112260DA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526" y="0"/>
            <a:ext cx="24234490" cy="13716000"/>
          </a:xfrm>
          <a:prstGeom prst="rect">
            <a:avLst/>
          </a:prstGeom>
        </p:spPr>
      </p:pic>
      <p:pic>
        <p:nvPicPr>
          <p:cNvPr id="8" name="Εικόνα 7">
            <a:extLst>
              <a:ext uri="{FF2B5EF4-FFF2-40B4-BE49-F238E27FC236}">
                <a16:creationId xmlns:a16="http://schemas.microsoft.com/office/drawing/2014/main" id="{E5CF02F1-D563-934F-9869-0A4A0DEF96C2}"/>
              </a:ext>
            </a:extLst>
          </p:cNvPr>
          <p:cNvPicPr>
            <a:picLocks noChangeAspect="1"/>
          </p:cNvPicPr>
          <p:nvPr userDrawn="1"/>
        </p:nvPicPr>
        <p:blipFill>
          <a:blip r:embed="rId22"/>
          <a:stretch>
            <a:fillRect/>
          </a:stretch>
        </p:blipFill>
        <p:spPr>
          <a:xfrm>
            <a:off x="817970" y="12481771"/>
            <a:ext cx="4855042" cy="961180"/>
          </a:xfrm>
          <a:prstGeom prst="rect">
            <a:avLst/>
          </a:prstGeom>
        </p:spPr>
      </p:pic>
      <p:pic>
        <p:nvPicPr>
          <p:cNvPr id="9" name="Εικόνα 8"/>
          <p:cNvPicPr>
            <a:picLocks noChangeAspect="1"/>
          </p:cNvPicPr>
          <p:nvPr userDrawn="1"/>
        </p:nvPicPr>
        <p:blipFill>
          <a:blip r:embed="rId23"/>
          <a:stretch>
            <a:fillRect/>
          </a:stretch>
        </p:blipFill>
        <p:spPr>
          <a:xfrm>
            <a:off x="145576" y="11896725"/>
            <a:ext cx="6219825" cy="1666875"/>
          </a:xfrm>
          <a:prstGeom prst="rect">
            <a:avLst/>
          </a:prstGeom>
        </p:spPr>
      </p:pic>
      <p:pic>
        <p:nvPicPr>
          <p:cNvPr id="10" name="Εικόνα 7">
            <a:extLst>
              <a:ext uri="{FF2B5EF4-FFF2-40B4-BE49-F238E27FC236}">
                <a16:creationId xmlns:a16="http://schemas.microsoft.com/office/drawing/2014/main" id="{BA83C1CC-B4DC-55BA-1865-4C765D1A06F9}"/>
              </a:ext>
            </a:extLst>
          </p:cNvPr>
          <p:cNvPicPr>
            <a:picLocks noChangeAspect="1"/>
          </p:cNvPicPr>
          <p:nvPr userDrawn="1"/>
        </p:nvPicPr>
        <p:blipFill>
          <a:blip r:embed="rId22"/>
          <a:stretch>
            <a:fillRect/>
          </a:stretch>
        </p:blipFill>
        <p:spPr>
          <a:xfrm>
            <a:off x="970370" y="12634171"/>
            <a:ext cx="4855042" cy="961180"/>
          </a:xfrm>
          <a:prstGeom prst="rect">
            <a:avLst/>
          </a:prstGeom>
        </p:spPr>
      </p:pic>
    </p:spTree>
    <p:extLst>
      <p:ext uri="{BB962C8B-B14F-4D97-AF65-F5344CB8AC3E}">
        <p14:creationId xmlns:p14="http://schemas.microsoft.com/office/powerpoint/2010/main" val="1300421988"/>
      </p:ext>
    </p:extLst>
  </p:cSld>
  <p:clrMap bg1="lt1" tx1="dk1" bg2="lt2" tx2="dk2" accent1="accent1" accent2="accent2" accent3="accent3" accent4="accent4" accent5="accent5" accent6="accent6" hlink="hlink" folHlink="folHlink"/>
  <p:sldLayoutIdLst>
    <p:sldLayoutId id="2147483679" r:id="rId1"/>
    <p:sldLayoutId id="2147483702"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680" r:id="rId14"/>
    <p:sldLayoutId id="2147483681" r:id="rId15"/>
    <p:sldLayoutId id="2147483682" r:id="rId16"/>
    <p:sldLayoutId id="2147483683" r:id="rId17"/>
    <p:sldLayoutId id="2147483684" r:id="rId18"/>
    <p:sldLayoutId id="2147483685" r:id="rId19"/>
  </p:sldLayoutIdLst>
  <p:txStyles>
    <p:titleStyle>
      <a:lvl1pPr algn="l" defTabSz="1818010" rtl="0" eaLnBrk="1" latinLnBrk="0" hangingPunct="1">
        <a:lnSpc>
          <a:spcPct val="90000"/>
        </a:lnSpc>
        <a:spcBef>
          <a:spcPct val="0"/>
        </a:spcBef>
        <a:buNone/>
        <a:defRPr sz="8748" kern="1200">
          <a:solidFill>
            <a:schemeClr val="tx1"/>
          </a:solidFill>
          <a:latin typeface="+mj-lt"/>
          <a:ea typeface="+mj-ea"/>
          <a:cs typeface="+mj-cs"/>
        </a:defRPr>
      </a:lvl1pPr>
    </p:titleStyle>
    <p:bodyStyle>
      <a:lvl1pPr marL="454503" indent="-454503" algn="l" defTabSz="1818010"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508" indent="-454503" algn="l" defTabSz="1818010"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513" indent="-454503" algn="l" defTabSz="1818010"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51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52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52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53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53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54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n-US"/>
      </a:defPPr>
      <a:lvl1pPr marL="0" algn="l" defTabSz="1818010" rtl="0" eaLnBrk="1" latinLnBrk="0" hangingPunct="1">
        <a:defRPr sz="3579" kern="1200">
          <a:solidFill>
            <a:schemeClr val="tx1"/>
          </a:solidFill>
          <a:latin typeface="+mn-lt"/>
          <a:ea typeface="+mn-ea"/>
          <a:cs typeface="+mn-cs"/>
        </a:defRPr>
      </a:lvl1pPr>
      <a:lvl2pPr marL="909005" algn="l" defTabSz="1818010" rtl="0" eaLnBrk="1" latinLnBrk="0" hangingPunct="1">
        <a:defRPr sz="3579" kern="1200">
          <a:solidFill>
            <a:schemeClr val="tx1"/>
          </a:solidFill>
          <a:latin typeface="+mn-lt"/>
          <a:ea typeface="+mn-ea"/>
          <a:cs typeface="+mn-cs"/>
        </a:defRPr>
      </a:lvl2pPr>
      <a:lvl3pPr marL="1818010" algn="l" defTabSz="1818010" rtl="0" eaLnBrk="1" latinLnBrk="0" hangingPunct="1">
        <a:defRPr sz="3579" kern="1200">
          <a:solidFill>
            <a:schemeClr val="tx1"/>
          </a:solidFill>
          <a:latin typeface="+mn-lt"/>
          <a:ea typeface="+mn-ea"/>
          <a:cs typeface="+mn-cs"/>
        </a:defRPr>
      </a:lvl3pPr>
      <a:lvl4pPr marL="2727015" algn="l" defTabSz="1818010" rtl="0" eaLnBrk="1" latinLnBrk="0" hangingPunct="1">
        <a:defRPr sz="3579" kern="1200">
          <a:solidFill>
            <a:schemeClr val="tx1"/>
          </a:solidFill>
          <a:latin typeface="+mn-lt"/>
          <a:ea typeface="+mn-ea"/>
          <a:cs typeface="+mn-cs"/>
        </a:defRPr>
      </a:lvl4pPr>
      <a:lvl5pPr marL="3636020" algn="l" defTabSz="1818010" rtl="0" eaLnBrk="1" latinLnBrk="0" hangingPunct="1">
        <a:defRPr sz="3579" kern="1200">
          <a:solidFill>
            <a:schemeClr val="tx1"/>
          </a:solidFill>
          <a:latin typeface="+mn-lt"/>
          <a:ea typeface="+mn-ea"/>
          <a:cs typeface="+mn-cs"/>
        </a:defRPr>
      </a:lvl5pPr>
      <a:lvl6pPr marL="4545025" algn="l" defTabSz="1818010" rtl="0" eaLnBrk="1" latinLnBrk="0" hangingPunct="1">
        <a:defRPr sz="3579" kern="1200">
          <a:solidFill>
            <a:schemeClr val="tx1"/>
          </a:solidFill>
          <a:latin typeface="+mn-lt"/>
          <a:ea typeface="+mn-ea"/>
          <a:cs typeface="+mn-cs"/>
        </a:defRPr>
      </a:lvl6pPr>
      <a:lvl7pPr marL="5454030" algn="l" defTabSz="1818010" rtl="0" eaLnBrk="1" latinLnBrk="0" hangingPunct="1">
        <a:defRPr sz="3579" kern="1200">
          <a:solidFill>
            <a:schemeClr val="tx1"/>
          </a:solidFill>
          <a:latin typeface="+mn-lt"/>
          <a:ea typeface="+mn-ea"/>
          <a:cs typeface="+mn-cs"/>
        </a:defRPr>
      </a:lvl7pPr>
      <a:lvl8pPr marL="6363035" algn="l" defTabSz="1818010" rtl="0" eaLnBrk="1" latinLnBrk="0" hangingPunct="1">
        <a:defRPr sz="3579" kern="1200">
          <a:solidFill>
            <a:schemeClr val="tx1"/>
          </a:solidFill>
          <a:latin typeface="+mn-lt"/>
          <a:ea typeface="+mn-ea"/>
          <a:cs typeface="+mn-cs"/>
        </a:defRPr>
      </a:lvl8pPr>
      <a:lvl9pPr marL="7272040" algn="l" defTabSz="1818010" rtl="0" eaLnBrk="1" latinLnBrk="0" hangingPunct="1">
        <a:defRPr sz="3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11" Type="http://schemas.openxmlformats.org/officeDocument/2006/relationships/image" Target="../media/image20.png"/><Relationship Id="rId5" Type="http://schemas.openxmlformats.org/officeDocument/2006/relationships/diagramColors" Target="../diagrams/colors1.xml"/><Relationship Id="rId10" Type="http://schemas.openxmlformats.org/officeDocument/2006/relationships/image" Target="../media/image19.svg"/><Relationship Id="rId4" Type="http://schemas.openxmlformats.org/officeDocument/2006/relationships/diagramQuickStyle" Target="../diagrams/quickStyle1.xml"/><Relationship Id="rId9" Type="http://schemas.openxmlformats.org/officeDocument/2006/relationships/image" Target="../media/image18.png"/><Relationship Id="rId14" Type="http://schemas.openxmlformats.org/officeDocument/2006/relationships/image" Target="../media/image23.sv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11.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hyperlink" Target="https://files.evaluationhelpdesk.eu/evaluations/ELE90.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op.europa.eu/s/zZbb" TargetMode="External"/><Relationship Id="rId2" Type="http://schemas.openxmlformats.org/officeDocument/2006/relationships/hyperlink" Target="https://op.europa.eu/s/zZbc"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8A3F-60F4-3556-6D84-BC8A1B3FE9AE}"/>
              </a:ext>
            </a:extLst>
          </p:cNvPr>
          <p:cNvSpPr>
            <a:spLocks noGrp="1"/>
          </p:cNvSpPr>
          <p:nvPr>
            <p:ph type="ctrTitle"/>
          </p:nvPr>
        </p:nvSpPr>
        <p:spPr>
          <a:xfrm>
            <a:off x="1321433" y="3820354"/>
            <a:ext cx="16374896" cy="2557711"/>
          </a:xfrm>
        </p:spPr>
        <p:txBody>
          <a:bodyPr>
            <a:normAutofit fontScale="90000"/>
          </a:bodyPr>
          <a:lstStyle/>
          <a:p>
            <a:pPr algn="l"/>
            <a:r>
              <a:rPr lang="en-US" sz="8000" dirty="0">
                <a:solidFill>
                  <a:schemeClr val="bg1"/>
                </a:solidFill>
              </a:rPr>
              <a:t>Ex Post Evaluation of the Regional S3s 2014-2020 in Greece:</a:t>
            </a:r>
            <a:br>
              <a:rPr lang="en-US" sz="8000" dirty="0">
                <a:solidFill>
                  <a:schemeClr val="bg1"/>
                </a:solidFill>
              </a:rPr>
            </a:br>
            <a:r>
              <a:rPr lang="en-US" sz="8000" b="1" dirty="0">
                <a:solidFill>
                  <a:schemeClr val="bg1"/>
                </a:solidFill>
              </a:rPr>
              <a:t>Methodology, Findings &amp; Recommendations</a:t>
            </a:r>
            <a:endParaRPr lang="el-GR" sz="8000" b="1" dirty="0">
              <a:solidFill>
                <a:schemeClr val="bg1"/>
              </a:solidFill>
            </a:endParaRPr>
          </a:p>
        </p:txBody>
      </p:sp>
      <p:sp>
        <p:nvSpPr>
          <p:cNvPr id="3" name="Subtitle 2">
            <a:extLst>
              <a:ext uri="{FF2B5EF4-FFF2-40B4-BE49-F238E27FC236}">
                <a16:creationId xmlns:a16="http://schemas.microsoft.com/office/drawing/2014/main" id="{52F92C5D-189A-A2DB-2F48-2C315E788EC2}"/>
              </a:ext>
            </a:extLst>
          </p:cNvPr>
          <p:cNvSpPr>
            <a:spLocks noGrp="1"/>
          </p:cNvSpPr>
          <p:nvPr>
            <p:ph type="subTitle" idx="1"/>
          </p:nvPr>
        </p:nvSpPr>
        <p:spPr>
          <a:xfrm>
            <a:off x="1321433" y="6575289"/>
            <a:ext cx="18179654" cy="2878321"/>
          </a:xfrm>
        </p:spPr>
        <p:txBody>
          <a:bodyPr>
            <a:normAutofit/>
          </a:bodyPr>
          <a:lstStyle/>
          <a:p>
            <a:pPr algn="l"/>
            <a:r>
              <a:rPr lang="en-US" sz="4400" dirty="0">
                <a:solidFill>
                  <a:srgbClr val="19BEDE"/>
                </a:solidFill>
                <a:latin typeface="+mj-lt"/>
              </a:rPr>
              <a:t>Dr Yannis Tolias</a:t>
            </a:r>
            <a:endParaRPr lang="el-GR" sz="4400" dirty="0">
              <a:solidFill>
                <a:srgbClr val="19BEDE"/>
              </a:solidFill>
              <a:latin typeface="+mj-lt"/>
            </a:endParaRPr>
          </a:p>
          <a:p>
            <a:pPr algn="l"/>
            <a:r>
              <a:rPr lang="en-US" sz="4400" dirty="0">
                <a:solidFill>
                  <a:srgbClr val="19BEDE"/>
                </a:solidFill>
                <a:latin typeface="+mj-lt"/>
              </a:rPr>
              <a:t>Innovatia Systems</a:t>
            </a:r>
            <a:endParaRPr lang="el-GR" sz="4400" dirty="0">
              <a:solidFill>
                <a:srgbClr val="19BEDE"/>
              </a:solidFill>
              <a:latin typeface="+mj-lt"/>
            </a:endParaRPr>
          </a:p>
        </p:txBody>
      </p:sp>
      <p:sp>
        <p:nvSpPr>
          <p:cNvPr id="4" name="TextBox 3">
            <a:extLst>
              <a:ext uri="{FF2B5EF4-FFF2-40B4-BE49-F238E27FC236}">
                <a16:creationId xmlns:a16="http://schemas.microsoft.com/office/drawing/2014/main" id="{C57FC5EC-8A0E-1005-4466-331DAF0B7A54}"/>
              </a:ext>
            </a:extLst>
          </p:cNvPr>
          <p:cNvSpPr txBox="1"/>
          <p:nvPr/>
        </p:nvSpPr>
        <p:spPr>
          <a:xfrm>
            <a:off x="2904564" y="842683"/>
            <a:ext cx="6287812" cy="1195968"/>
          </a:xfrm>
          <a:prstGeom prst="rect">
            <a:avLst/>
          </a:prstGeom>
          <a:solidFill>
            <a:srgbClr val="0D4F8C"/>
          </a:solidFill>
        </p:spPr>
        <p:txBody>
          <a:bodyPr wrap="none" rtlCol="0">
            <a:spAutoFit/>
          </a:bodyPr>
          <a:lstStyle/>
          <a:p>
            <a:r>
              <a:rPr lang="en-US" dirty="0">
                <a:solidFill>
                  <a:schemeClr val="bg1"/>
                </a:solidFill>
              </a:rPr>
              <a:t>HELLENIC REPUBLIC</a:t>
            </a:r>
          </a:p>
          <a:p>
            <a:r>
              <a:rPr lang="en-US" dirty="0">
                <a:solidFill>
                  <a:schemeClr val="bg1"/>
                </a:solidFill>
              </a:rPr>
              <a:t>Ministry of Economy and Finance</a:t>
            </a:r>
            <a:endParaRPr lang="el-GR" dirty="0">
              <a:solidFill>
                <a:schemeClr val="bg1"/>
              </a:solidFill>
            </a:endParaRPr>
          </a:p>
        </p:txBody>
      </p:sp>
    </p:spTree>
    <p:extLst>
      <p:ext uri="{BB962C8B-B14F-4D97-AF65-F5344CB8AC3E}">
        <p14:creationId xmlns:p14="http://schemas.microsoft.com/office/powerpoint/2010/main" val="2250946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CFDFC4-A085-6CD4-BA37-66214B3D0DC8}"/>
              </a:ext>
            </a:extLst>
          </p:cNvPr>
          <p:cNvSpPr>
            <a:spLocks noGrp="1"/>
          </p:cNvSpPr>
          <p:nvPr>
            <p:ph type="title"/>
          </p:nvPr>
        </p:nvSpPr>
        <p:spPr/>
        <p:txBody>
          <a:bodyPr/>
          <a:lstStyle/>
          <a:p>
            <a:r>
              <a:rPr lang="en-US" dirty="0"/>
              <a:t>Key findings (Effectiveness)</a:t>
            </a:r>
            <a:endParaRPr lang="el-GR" dirty="0"/>
          </a:p>
        </p:txBody>
      </p:sp>
      <p:graphicFrame>
        <p:nvGraphicFramePr>
          <p:cNvPr id="4" name="Πίνακας 3">
            <a:extLst>
              <a:ext uri="{FF2B5EF4-FFF2-40B4-BE49-F238E27FC236}">
                <a16:creationId xmlns:a16="http://schemas.microsoft.com/office/drawing/2014/main" id="{7685C957-743B-46AC-A1DC-B723C6A9475C}"/>
              </a:ext>
            </a:extLst>
          </p:cNvPr>
          <p:cNvGraphicFramePr>
            <a:graphicFrameLocks noGrp="1"/>
          </p:cNvGraphicFramePr>
          <p:nvPr>
            <p:extLst>
              <p:ext uri="{D42A27DB-BD31-4B8C-83A1-F6EECF244321}">
                <p14:modId xmlns:p14="http://schemas.microsoft.com/office/powerpoint/2010/main" val="1683079766"/>
              </p:ext>
            </p:extLst>
          </p:nvPr>
        </p:nvGraphicFramePr>
        <p:xfrm>
          <a:off x="1666468" y="2005487"/>
          <a:ext cx="21570049" cy="9681845"/>
        </p:xfrm>
        <a:graphic>
          <a:graphicData uri="http://schemas.openxmlformats.org/drawingml/2006/table">
            <a:tbl>
              <a:tblPr>
                <a:tableStyleId>{10A1B5D5-9B99-4C35-A422-299274C87663}</a:tableStyleId>
              </a:tblPr>
              <a:tblGrid>
                <a:gridCol w="1196302">
                  <a:extLst>
                    <a:ext uri="{9D8B030D-6E8A-4147-A177-3AD203B41FA5}">
                      <a16:colId xmlns:a16="http://schemas.microsoft.com/office/drawing/2014/main" val="349160877"/>
                    </a:ext>
                  </a:extLst>
                </a:gridCol>
                <a:gridCol w="11355254">
                  <a:extLst>
                    <a:ext uri="{9D8B030D-6E8A-4147-A177-3AD203B41FA5}">
                      <a16:colId xmlns:a16="http://schemas.microsoft.com/office/drawing/2014/main" val="3707582026"/>
                    </a:ext>
                  </a:extLst>
                </a:gridCol>
                <a:gridCol w="9018493">
                  <a:extLst>
                    <a:ext uri="{9D8B030D-6E8A-4147-A177-3AD203B41FA5}">
                      <a16:colId xmlns:a16="http://schemas.microsoft.com/office/drawing/2014/main" val="3765837635"/>
                    </a:ext>
                  </a:extLst>
                </a:gridCol>
              </a:tblGrid>
              <a:tr h="370840">
                <a:tc>
                  <a:txBody>
                    <a:bodyPr/>
                    <a:lstStyle/>
                    <a:p>
                      <a:pPr algn="ctr"/>
                      <a:r>
                        <a:rPr lang="en-US" sz="5400" b="1" dirty="0">
                          <a:solidFill>
                            <a:srgbClr val="2AB6CE"/>
                          </a:solidFill>
                        </a:rPr>
                        <a:t>1</a:t>
                      </a:r>
                      <a:endParaRPr lang="el-GR" sz="5400" b="1" dirty="0">
                        <a:solidFill>
                          <a:srgbClr val="2AB6CE"/>
                        </a:solidFill>
                      </a:endParaRPr>
                    </a:p>
                  </a:txBody>
                  <a:tcPr anchor="ctr"/>
                </a:tc>
                <a:tc>
                  <a:txBody>
                    <a:bodyPr/>
                    <a:lstStyle/>
                    <a:p>
                      <a:pPr marL="0" marR="0" lvl="0" indent="0" algn="l" defTabSz="1818010" rtl="0" eaLnBrk="1" fontAlgn="auto" latinLnBrk="0" hangingPunct="1">
                        <a:lnSpc>
                          <a:spcPct val="100000"/>
                        </a:lnSpc>
                        <a:spcBef>
                          <a:spcPts val="0"/>
                        </a:spcBef>
                        <a:spcAft>
                          <a:spcPts val="0"/>
                        </a:spcAft>
                        <a:buClrTx/>
                        <a:buSzTx/>
                        <a:buFontTx/>
                        <a:buNone/>
                        <a:tabLst/>
                        <a:defRPr/>
                      </a:pPr>
                      <a:r>
                        <a:rPr lang="en-US" dirty="0"/>
                        <a:t>In all regional S3s, target-setting followed the OP output and result indicators; the results for all TOs could not be effectively attributed to S3 activities</a:t>
                      </a:r>
                    </a:p>
                  </a:txBody>
                  <a:tcPr anchor="ctr"/>
                </a:tc>
                <a:tc>
                  <a:txBody>
                    <a:bodyPr/>
                    <a:lstStyle/>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r>
                        <a:rPr lang="en-US" sz="2800" kern="1200" dirty="0">
                          <a:solidFill>
                            <a:schemeClr val="dk1"/>
                          </a:solidFill>
                        </a:rPr>
                        <a:t>Almost 60% of the MAs said that target setting was rather conservative in ambition</a:t>
                      </a:r>
                    </a:p>
                  </a:txBody>
                  <a:tcPr anchor="ctr"/>
                </a:tc>
                <a:extLst>
                  <a:ext uri="{0D108BD9-81ED-4DB2-BD59-A6C34878D82A}">
                    <a16:rowId xmlns:a16="http://schemas.microsoft.com/office/drawing/2014/main" val="3124626132"/>
                  </a:ext>
                </a:extLst>
              </a:tr>
              <a:tr h="370840">
                <a:tc>
                  <a:txBody>
                    <a:bodyPr/>
                    <a:lstStyle/>
                    <a:p>
                      <a:pPr algn="ctr"/>
                      <a:r>
                        <a:rPr lang="en-US" sz="5400" b="1" dirty="0">
                          <a:solidFill>
                            <a:srgbClr val="2AB6CE"/>
                          </a:solidFill>
                        </a:rPr>
                        <a:t>2</a:t>
                      </a:r>
                      <a:endParaRPr lang="el-GR" sz="5400" b="1" dirty="0">
                        <a:solidFill>
                          <a:srgbClr val="2AB6CE"/>
                        </a:solidFill>
                      </a:endParaRPr>
                    </a:p>
                  </a:txBody>
                  <a:tcPr anchor="ctr"/>
                </a:tc>
                <a:tc>
                  <a:txBody>
                    <a:bodyPr/>
                    <a:lstStyle/>
                    <a:p>
                      <a:pPr marL="0" marR="0" lvl="0" indent="0" algn="l" defTabSz="1818010" rtl="0" eaLnBrk="1" fontAlgn="auto" latinLnBrk="0" hangingPunct="1">
                        <a:lnSpc>
                          <a:spcPct val="100000"/>
                        </a:lnSpc>
                        <a:spcBef>
                          <a:spcPts val="0"/>
                        </a:spcBef>
                        <a:spcAft>
                          <a:spcPts val="0"/>
                        </a:spcAft>
                        <a:buClrTx/>
                        <a:buSzTx/>
                        <a:buFontTx/>
                        <a:buNone/>
                        <a:tabLst/>
                        <a:defRPr/>
                      </a:pPr>
                      <a:r>
                        <a:rPr lang="en-US" dirty="0"/>
                        <a:t>The timing of the EDP (before or after the ROP approval) is not related to the performance of the ROPs in terms of supporting the S3s</a:t>
                      </a:r>
                      <a:endParaRPr lang="el-GR" dirty="0"/>
                    </a:p>
                  </a:txBody>
                  <a:tcPr anchor="ctr"/>
                </a:tc>
                <a:tc>
                  <a:txBody>
                    <a:bodyPr/>
                    <a:lstStyle/>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r>
                        <a:rPr lang="en-US" sz="2800" dirty="0"/>
                        <a:t>The average time between the approval of the S3 and the first S3-related call was 3.5 years</a:t>
                      </a:r>
                    </a:p>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endParaRPr lang="el-GR" sz="2800" dirty="0"/>
                    </a:p>
                  </a:txBody>
                  <a:tcPr anchor="ctr"/>
                </a:tc>
                <a:extLst>
                  <a:ext uri="{0D108BD9-81ED-4DB2-BD59-A6C34878D82A}">
                    <a16:rowId xmlns:a16="http://schemas.microsoft.com/office/drawing/2014/main" val="1157836661"/>
                  </a:ext>
                </a:extLst>
              </a:tr>
              <a:tr h="370840">
                <a:tc>
                  <a:txBody>
                    <a:bodyPr/>
                    <a:lstStyle/>
                    <a:p>
                      <a:pPr algn="ctr"/>
                      <a:r>
                        <a:rPr lang="en-US" sz="5400" b="1" dirty="0">
                          <a:solidFill>
                            <a:srgbClr val="2AB6CE"/>
                          </a:solidFill>
                        </a:rPr>
                        <a:t>3</a:t>
                      </a:r>
                      <a:endParaRPr lang="el-GR" sz="5400" b="1" dirty="0">
                        <a:solidFill>
                          <a:srgbClr val="2AB6CE"/>
                        </a:solidFill>
                      </a:endParaRPr>
                    </a:p>
                  </a:txBody>
                  <a:tcPr anchor="ctr"/>
                </a:tc>
                <a:tc>
                  <a:txBody>
                    <a:bodyPr/>
                    <a:lstStyle/>
                    <a:p>
                      <a:r>
                        <a:rPr lang="en-US" dirty="0"/>
                        <a:t>The expectations of front-loaded and time-flexible support to the beneficiaries were not confirmed</a:t>
                      </a:r>
                    </a:p>
                  </a:txBody>
                  <a:tcPr anchor="ctr"/>
                </a:tc>
                <a:tc>
                  <a:txBody>
                    <a:bodyPr/>
                    <a:lstStyle/>
                    <a:p>
                      <a:pPr marL="571500" indent="-571500">
                        <a:buClr>
                          <a:srgbClr val="79CA4C"/>
                        </a:buClr>
                        <a:buFont typeface="Segoe UI Semilight" panose="020B0402040204020203" pitchFamily="34" charset="0"/>
                        <a:buChar char="►"/>
                      </a:pPr>
                      <a:r>
                        <a:rPr lang="en-US" sz="2800" dirty="0"/>
                        <a:t>Implementation effectively started in 2018</a:t>
                      </a:r>
                    </a:p>
                    <a:p>
                      <a:pPr marL="571500" indent="-571500">
                        <a:buClr>
                          <a:srgbClr val="79CA4C"/>
                        </a:buClr>
                        <a:buFont typeface="Segoe UI Semilight" panose="020B0402040204020203" pitchFamily="34" charset="0"/>
                        <a:buChar char="►"/>
                      </a:pPr>
                      <a:r>
                        <a:rPr lang="en-US" sz="2800" dirty="0"/>
                        <a:t>The average time between the approval of the S3 and the S3-related calls was 3.5 years</a:t>
                      </a:r>
                    </a:p>
                    <a:p>
                      <a:pPr marL="571500" indent="-571500">
                        <a:buClr>
                          <a:srgbClr val="79CA4C"/>
                        </a:buClr>
                        <a:buFont typeface="Segoe UI Semilight" panose="020B0402040204020203" pitchFamily="34" charset="0"/>
                        <a:buChar char="►"/>
                      </a:pPr>
                      <a:r>
                        <a:rPr lang="en-US" sz="2800" dirty="0"/>
                        <a:t>The average number of calls per Policy Instrument was 1.6 (median 1.33)</a:t>
                      </a:r>
                      <a:endParaRPr lang="el-GR" sz="2800" dirty="0"/>
                    </a:p>
                  </a:txBody>
                  <a:tcPr anchor="ctr"/>
                </a:tc>
                <a:extLst>
                  <a:ext uri="{0D108BD9-81ED-4DB2-BD59-A6C34878D82A}">
                    <a16:rowId xmlns:a16="http://schemas.microsoft.com/office/drawing/2014/main" val="3008407304"/>
                  </a:ext>
                </a:extLst>
              </a:tr>
              <a:tr h="370840">
                <a:tc>
                  <a:txBody>
                    <a:bodyPr/>
                    <a:lstStyle/>
                    <a:p>
                      <a:pPr algn="ctr"/>
                      <a:r>
                        <a:rPr lang="en-US" sz="5400" b="1" dirty="0">
                          <a:solidFill>
                            <a:srgbClr val="2AB6CE"/>
                          </a:solidFill>
                        </a:rPr>
                        <a:t>4</a:t>
                      </a:r>
                      <a:endParaRPr lang="el-GR" sz="5400" b="1" dirty="0">
                        <a:solidFill>
                          <a:srgbClr val="2AB6CE"/>
                        </a:solidFill>
                      </a:endParaRPr>
                    </a:p>
                  </a:txBody>
                  <a:tcPr anchor="ctr"/>
                </a:tc>
                <a:tc>
                  <a:txBody>
                    <a:bodyPr/>
                    <a:lstStyle/>
                    <a:p>
                      <a:r>
                        <a:rPr lang="en-US" dirty="0"/>
                        <a:t>The COVID19 pandemic was the most frequently cited exogenous factor reducing overall efficiency</a:t>
                      </a:r>
                    </a:p>
                  </a:txBody>
                  <a:tcPr anchor="ctr"/>
                </a:tc>
                <a:tc>
                  <a:txBody>
                    <a:bodyPr/>
                    <a:lstStyle/>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r>
                        <a:rPr lang="en-US" sz="2800" kern="1200" dirty="0">
                          <a:solidFill>
                            <a:schemeClr val="dk1"/>
                          </a:solidFill>
                          <a:latin typeface="+mn-lt"/>
                          <a:ea typeface="+mn-ea"/>
                          <a:cs typeface="+mn-cs"/>
                        </a:rPr>
                        <a:t>Cited as factor #1 by both the MAs and the beneficiaries</a:t>
                      </a:r>
                      <a:endParaRPr lang="el-GR" sz="2800" kern="1200" dirty="0">
                        <a:solidFill>
                          <a:schemeClr val="dk1"/>
                        </a:solidFill>
                        <a:latin typeface="+mn-lt"/>
                        <a:ea typeface="+mn-ea"/>
                        <a:cs typeface="+mn-cs"/>
                      </a:endParaRPr>
                    </a:p>
                  </a:txBody>
                  <a:tcPr anchor="ctr"/>
                </a:tc>
                <a:extLst>
                  <a:ext uri="{0D108BD9-81ED-4DB2-BD59-A6C34878D82A}">
                    <a16:rowId xmlns:a16="http://schemas.microsoft.com/office/drawing/2014/main" val="988247672"/>
                  </a:ext>
                </a:extLst>
              </a:tr>
              <a:tr h="370840">
                <a:tc>
                  <a:txBody>
                    <a:bodyPr/>
                    <a:lstStyle/>
                    <a:p>
                      <a:pPr algn="ctr"/>
                      <a:r>
                        <a:rPr lang="en-US" sz="5400" b="1" dirty="0">
                          <a:solidFill>
                            <a:srgbClr val="2AB6CE"/>
                          </a:solidFill>
                        </a:rPr>
                        <a:t>5</a:t>
                      </a:r>
                      <a:endParaRPr lang="el-GR" sz="5400" b="1" dirty="0">
                        <a:solidFill>
                          <a:srgbClr val="2AB6CE"/>
                        </a:solidFill>
                      </a:endParaRPr>
                    </a:p>
                  </a:txBody>
                  <a:tcPr anchor="ctr"/>
                </a:tc>
                <a:tc>
                  <a:txBody>
                    <a:bodyPr/>
                    <a:lstStyle/>
                    <a:p>
                      <a:r>
                        <a:rPr lang="en-US" dirty="0"/>
                        <a:t>The lack of experience in the planning and implementation of RTDI actions by the Regions, and the limited support from the national authorities, especially in the first years of implementation of the ROPs, were the most frequently mentioned endogenous factors</a:t>
                      </a:r>
                      <a:endParaRPr lang="el-GR" dirty="0"/>
                    </a:p>
                  </a:txBody>
                  <a:tcPr anchor="ctr"/>
                </a:tc>
                <a:tc>
                  <a:txBody>
                    <a:bodyPr/>
                    <a:lstStyle/>
                    <a:p>
                      <a:endParaRPr lang="el-GR" sz="2800" dirty="0"/>
                    </a:p>
                  </a:txBody>
                  <a:tcPr anchor="ctr"/>
                </a:tc>
                <a:extLst>
                  <a:ext uri="{0D108BD9-81ED-4DB2-BD59-A6C34878D82A}">
                    <a16:rowId xmlns:a16="http://schemas.microsoft.com/office/drawing/2014/main" val="897689369"/>
                  </a:ext>
                </a:extLst>
              </a:tr>
            </a:tbl>
          </a:graphicData>
        </a:graphic>
      </p:graphicFrame>
    </p:spTree>
    <p:extLst>
      <p:ext uri="{BB962C8B-B14F-4D97-AF65-F5344CB8AC3E}">
        <p14:creationId xmlns:p14="http://schemas.microsoft.com/office/powerpoint/2010/main" val="1087713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44970-1AA5-1A62-B565-8B8DF114B74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72F0FD8-4672-4B38-287C-9499CB2C4507}"/>
              </a:ext>
            </a:extLst>
          </p:cNvPr>
          <p:cNvSpPr>
            <a:spLocks noGrp="1"/>
          </p:cNvSpPr>
          <p:nvPr>
            <p:ph type="title"/>
          </p:nvPr>
        </p:nvSpPr>
        <p:spPr/>
        <p:txBody>
          <a:bodyPr/>
          <a:lstStyle/>
          <a:p>
            <a:r>
              <a:rPr lang="en-US" dirty="0"/>
              <a:t>Key findings (Efficiency)</a:t>
            </a:r>
            <a:endParaRPr lang="el-GR" dirty="0"/>
          </a:p>
        </p:txBody>
      </p:sp>
      <p:graphicFrame>
        <p:nvGraphicFramePr>
          <p:cNvPr id="7" name="Πίνακας 6">
            <a:extLst>
              <a:ext uri="{FF2B5EF4-FFF2-40B4-BE49-F238E27FC236}">
                <a16:creationId xmlns:a16="http://schemas.microsoft.com/office/drawing/2014/main" id="{A7B2AED7-768D-446F-1C18-6F5F0D010044}"/>
              </a:ext>
            </a:extLst>
          </p:cNvPr>
          <p:cNvGraphicFramePr>
            <a:graphicFrameLocks noGrp="1"/>
          </p:cNvGraphicFramePr>
          <p:nvPr>
            <p:extLst>
              <p:ext uri="{D42A27DB-BD31-4B8C-83A1-F6EECF244321}">
                <p14:modId xmlns:p14="http://schemas.microsoft.com/office/powerpoint/2010/main" val="1206866310"/>
              </p:ext>
            </p:extLst>
          </p:nvPr>
        </p:nvGraphicFramePr>
        <p:xfrm>
          <a:off x="1334744" y="2615087"/>
          <a:ext cx="21570049" cy="9290042"/>
        </p:xfrm>
        <a:graphic>
          <a:graphicData uri="http://schemas.openxmlformats.org/drawingml/2006/table">
            <a:tbl>
              <a:tblPr>
                <a:tableStyleId>{10A1B5D5-9B99-4C35-A422-299274C87663}</a:tableStyleId>
              </a:tblPr>
              <a:tblGrid>
                <a:gridCol w="1196302">
                  <a:extLst>
                    <a:ext uri="{9D8B030D-6E8A-4147-A177-3AD203B41FA5}">
                      <a16:colId xmlns:a16="http://schemas.microsoft.com/office/drawing/2014/main" val="349160877"/>
                    </a:ext>
                  </a:extLst>
                </a:gridCol>
                <a:gridCol w="11355254">
                  <a:extLst>
                    <a:ext uri="{9D8B030D-6E8A-4147-A177-3AD203B41FA5}">
                      <a16:colId xmlns:a16="http://schemas.microsoft.com/office/drawing/2014/main" val="3707582026"/>
                    </a:ext>
                  </a:extLst>
                </a:gridCol>
                <a:gridCol w="9018493">
                  <a:extLst>
                    <a:ext uri="{9D8B030D-6E8A-4147-A177-3AD203B41FA5}">
                      <a16:colId xmlns:a16="http://schemas.microsoft.com/office/drawing/2014/main" val="3765837635"/>
                    </a:ext>
                  </a:extLst>
                </a:gridCol>
              </a:tblGrid>
              <a:tr h="2095717">
                <a:tc>
                  <a:txBody>
                    <a:bodyPr/>
                    <a:lstStyle/>
                    <a:p>
                      <a:pPr algn="ctr"/>
                      <a:r>
                        <a:rPr lang="en-US" sz="5400" b="1" dirty="0">
                          <a:solidFill>
                            <a:srgbClr val="2AB6CE"/>
                          </a:solidFill>
                        </a:rPr>
                        <a:t>6</a:t>
                      </a:r>
                      <a:endParaRPr lang="el-GR" sz="5400" b="1" dirty="0">
                        <a:solidFill>
                          <a:srgbClr val="2AB6CE"/>
                        </a:solidFill>
                      </a:endParaRPr>
                    </a:p>
                  </a:txBody>
                  <a:tcPr anchor="ctr"/>
                </a:tc>
                <a:tc>
                  <a:txBody>
                    <a:bodyPr/>
                    <a:lstStyle/>
                    <a:p>
                      <a:pPr marL="0" marR="0" lvl="0" indent="0" algn="l" defTabSz="1818010" rtl="0" eaLnBrk="1" fontAlgn="auto" latinLnBrk="0" hangingPunct="1">
                        <a:lnSpc>
                          <a:spcPct val="100000"/>
                        </a:lnSpc>
                        <a:spcBef>
                          <a:spcPts val="0"/>
                        </a:spcBef>
                        <a:spcAft>
                          <a:spcPts val="0"/>
                        </a:spcAft>
                        <a:buClrTx/>
                        <a:buSzTx/>
                        <a:buFontTx/>
                        <a:buNone/>
                        <a:tabLst/>
                        <a:defRPr/>
                      </a:pPr>
                      <a:r>
                        <a:rPr lang="en-US" dirty="0"/>
                        <a:t>The budget earmarked by the ROPs for activities in support of the S3s was too small to generate measurable impacts</a:t>
                      </a:r>
                    </a:p>
                  </a:txBody>
                  <a:tcPr anchor="ctr"/>
                </a:tc>
                <a:tc>
                  <a:txBody>
                    <a:bodyPr/>
                    <a:lstStyle/>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r>
                        <a:rPr lang="en-US" sz="2800" kern="1200" dirty="0">
                          <a:solidFill>
                            <a:schemeClr val="dk1"/>
                          </a:solidFill>
                        </a:rPr>
                        <a:t>The share of the ROP funding in all RTDI-related expenditure was in the range between 1.58% (Attica) and 25.14% (North Aegean)</a:t>
                      </a:r>
                    </a:p>
                  </a:txBody>
                  <a:tcPr anchor="ctr"/>
                </a:tc>
                <a:extLst>
                  <a:ext uri="{0D108BD9-81ED-4DB2-BD59-A6C34878D82A}">
                    <a16:rowId xmlns:a16="http://schemas.microsoft.com/office/drawing/2014/main" val="3124626132"/>
                  </a:ext>
                </a:extLst>
              </a:tr>
              <a:tr h="1806585">
                <a:tc>
                  <a:txBody>
                    <a:bodyPr/>
                    <a:lstStyle/>
                    <a:p>
                      <a:pPr algn="ctr"/>
                      <a:r>
                        <a:rPr lang="en-US" sz="5400" b="1" dirty="0">
                          <a:solidFill>
                            <a:srgbClr val="2AB6CE"/>
                          </a:solidFill>
                        </a:rPr>
                        <a:t>7</a:t>
                      </a:r>
                      <a:endParaRPr lang="el-GR" sz="5400" b="1" dirty="0">
                        <a:solidFill>
                          <a:srgbClr val="2AB6CE"/>
                        </a:solidFill>
                      </a:endParaRPr>
                    </a:p>
                  </a:txBody>
                  <a:tcPr anchor="ctr"/>
                </a:tc>
                <a:tc>
                  <a:txBody>
                    <a:bodyPr/>
                    <a:lstStyle/>
                    <a:p>
                      <a:pPr marL="0" marR="0" lvl="0" indent="0" algn="l" defTabSz="1818010" rtl="0" eaLnBrk="1" fontAlgn="auto" latinLnBrk="0" hangingPunct="1">
                        <a:lnSpc>
                          <a:spcPct val="100000"/>
                        </a:lnSpc>
                        <a:spcBef>
                          <a:spcPts val="0"/>
                        </a:spcBef>
                        <a:spcAft>
                          <a:spcPts val="0"/>
                        </a:spcAft>
                        <a:buClrTx/>
                        <a:buSzTx/>
                        <a:buFontTx/>
                        <a:buNone/>
                        <a:tabLst/>
                        <a:defRPr/>
                      </a:pPr>
                      <a:r>
                        <a:rPr lang="en-US" dirty="0"/>
                        <a:t>The thematic support to S3s was limited (</a:t>
                      </a:r>
                      <a:r>
                        <a:rPr lang="en-US" b="1" dirty="0"/>
                        <a:t>10.6% </a:t>
                      </a:r>
                      <a:r>
                        <a:rPr lang="en-US" dirty="0"/>
                        <a:t>of public expenditure in TOs 1, 2, 3 and 8, of which </a:t>
                      </a:r>
                      <a:r>
                        <a:rPr lang="en-US" b="1" dirty="0"/>
                        <a:t>51%</a:t>
                      </a:r>
                      <a:r>
                        <a:rPr lang="en-US" dirty="0"/>
                        <a:t> from TO1)</a:t>
                      </a:r>
                      <a:endParaRPr lang="el-GR" dirty="0"/>
                    </a:p>
                  </a:txBody>
                  <a:tcPr anchor="ctr"/>
                </a:tc>
                <a:tc>
                  <a:txBody>
                    <a:bodyPr/>
                    <a:lstStyle/>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r>
                        <a:rPr lang="en-US" sz="2800" dirty="0"/>
                        <a:t>The share of public expenditure under TO 1, 2, 3 and 8 channeled to S3-related activities was in the range between 3.16% (Ionian Islands) and 36% (Epirus)</a:t>
                      </a:r>
                      <a:endParaRPr lang="el-GR" sz="2800" dirty="0"/>
                    </a:p>
                  </a:txBody>
                  <a:tcPr anchor="ctr"/>
                </a:tc>
                <a:extLst>
                  <a:ext uri="{0D108BD9-81ED-4DB2-BD59-A6C34878D82A}">
                    <a16:rowId xmlns:a16="http://schemas.microsoft.com/office/drawing/2014/main" val="1157836661"/>
                  </a:ext>
                </a:extLst>
              </a:tr>
              <a:tr h="2747718">
                <a:tc>
                  <a:txBody>
                    <a:bodyPr/>
                    <a:lstStyle/>
                    <a:p>
                      <a:pPr algn="ctr"/>
                      <a:r>
                        <a:rPr lang="en-US" sz="5400" b="1" dirty="0">
                          <a:solidFill>
                            <a:srgbClr val="2AB6CE"/>
                          </a:solidFill>
                        </a:rPr>
                        <a:t>8</a:t>
                      </a:r>
                      <a:endParaRPr lang="el-GR" sz="5400" b="1" dirty="0">
                        <a:solidFill>
                          <a:srgbClr val="2AB6CE"/>
                        </a:solidFill>
                      </a:endParaRPr>
                    </a:p>
                  </a:txBody>
                  <a:tcPr anchor="ctr"/>
                </a:tc>
                <a:tc>
                  <a:txBody>
                    <a:bodyPr/>
                    <a:lstStyle/>
                    <a:p>
                      <a:r>
                        <a:rPr lang="en-US" dirty="0"/>
                        <a:t>Very small degree of synergies with National/European </a:t>
                      </a:r>
                      <a:r>
                        <a:rPr lang="en-US" dirty="0" err="1"/>
                        <a:t>programmes</a:t>
                      </a:r>
                      <a:endParaRPr lang="en-US" dirty="0"/>
                    </a:p>
                  </a:txBody>
                  <a:tcPr anchor="ctr"/>
                </a:tc>
                <a:tc>
                  <a:txBody>
                    <a:bodyPr/>
                    <a:lstStyle/>
                    <a:p>
                      <a:pPr marL="571500" indent="-571500">
                        <a:buClr>
                          <a:srgbClr val="79CA4C"/>
                        </a:buClr>
                        <a:buFont typeface="Segoe UI Semilight" panose="020B0402040204020203" pitchFamily="34" charset="0"/>
                        <a:buChar char="►"/>
                      </a:pPr>
                      <a:r>
                        <a:rPr lang="en-US" sz="2800" dirty="0"/>
                        <a:t>No cases of upstream/downstream funding and alternative funding</a:t>
                      </a:r>
                    </a:p>
                    <a:p>
                      <a:pPr marL="571500" indent="-571500">
                        <a:buClr>
                          <a:srgbClr val="79CA4C"/>
                        </a:buClr>
                        <a:buFont typeface="Segoe UI Semilight" panose="020B0402040204020203" pitchFamily="34" charset="0"/>
                        <a:buChar char="►"/>
                      </a:pPr>
                      <a:r>
                        <a:rPr lang="en-US" sz="2800" dirty="0"/>
                        <a:t> A single case of complementary funding for RTDI in Western Greece</a:t>
                      </a:r>
                      <a:endParaRPr lang="el-GR" sz="2800" dirty="0"/>
                    </a:p>
                  </a:txBody>
                  <a:tcPr anchor="ctr"/>
                </a:tc>
                <a:extLst>
                  <a:ext uri="{0D108BD9-81ED-4DB2-BD59-A6C34878D82A}">
                    <a16:rowId xmlns:a16="http://schemas.microsoft.com/office/drawing/2014/main" val="3008407304"/>
                  </a:ext>
                </a:extLst>
              </a:tr>
              <a:tr h="2640022">
                <a:tc>
                  <a:txBody>
                    <a:bodyPr/>
                    <a:lstStyle/>
                    <a:p>
                      <a:pPr algn="ctr"/>
                      <a:r>
                        <a:rPr lang="en-US" sz="5400" b="1" dirty="0">
                          <a:solidFill>
                            <a:srgbClr val="2AB6CE"/>
                          </a:solidFill>
                        </a:rPr>
                        <a:t>9</a:t>
                      </a:r>
                      <a:endParaRPr lang="el-GR" sz="5400" b="1" dirty="0">
                        <a:solidFill>
                          <a:srgbClr val="2AB6CE"/>
                        </a:solidFill>
                      </a:endParaRPr>
                    </a:p>
                  </a:txBody>
                  <a:tcPr anchor="ctr"/>
                </a:tc>
                <a:tc>
                  <a:txBody>
                    <a:bodyPr/>
                    <a:lstStyle/>
                    <a:p>
                      <a:r>
                        <a:rPr lang="en-US" dirty="0"/>
                        <a:t>A moderate share of public expenditure on 3 policy instruments could have been better utilized if target groups and/or supported activities had been more precisely defined</a:t>
                      </a:r>
                    </a:p>
                  </a:txBody>
                  <a:tcPr anchor="ctr"/>
                </a:tc>
                <a:tc>
                  <a:txBody>
                    <a:bodyPr/>
                    <a:lstStyle/>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r>
                        <a:rPr lang="en-US" sz="2800" kern="1200" dirty="0">
                          <a:solidFill>
                            <a:schemeClr val="dk1"/>
                          </a:solidFill>
                          <a:latin typeface="+mn-lt"/>
                          <a:ea typeface="+mn-ea"/>
                          <a:cs typeface="+mn-cs"/>
                        </a:rPr>
                        <a:t>36% of the investments under PI12 (digital maturity in enterprises), 27.3% under PI11 (internationalization) and 21% under PI15 (hiring young graduates) would have been implemented irrespective of the ROP support</a:t>
                      </a:r>
                      <a:endParaRPr lang="el-GR" sz="2800" kern="1200" dirty="0">
                        <a:solidFill>
                          <a:schemeClr val="dk1"/>
                        </a:solidFill>
                        <a:latin typeface="+mn-lt"/>
                        <a:ea typeface="+mn-ea"/>
                        <a:cs typeface="+mn-cs"/>
                      </a:endParaRPr>
                    </a:p>
                  </a:txBody>
                  <a:tcPr anchor="ctr"/>
                </a:tc>
                <a:extLst>
                  <a:ext uri="{0D108BD9-81ED-4DB2-BD59-A6C34878D82A}">
                    <a16:rowId xmlns:a16="http://schemas.microsoft.com/office/drawing/2014/main" val="988247672"/>
                  </a:ext>
                </a:extLst>
              </a:tr>
            </a:tbl>
          </a:graphicData>
        </a:graphic>
      </p:graphicFrame>
    </p:spTree>
    <p:extLst>
      <p:ext uri="{BB962C8B-B14F-4D97-AF65-F5344CB8AC3E}">
        <p14:creationId xmlns:p14="http://schemas.microsoft.com/office/powerpoint/2010/main" val="70697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F80F0-F53A-9791-09AC-693CC74E5CB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A3FA2B9-91FA-FB08-C69B-A7317786CFC4}"/>
              </a:ext>
            </a:extLst>
          </p:cNvPr>
          <p:cNvSpPr>
            <a:spLocks noGrp="1"/>
          </p:cNvSpPr>
          <p:nvPr>
            <p:ph type="title"/>
          </p:nvPr>
        </p:nvSpPr>
        <p:spPr/>
        <p:txBody>
          <a:bodyPr/>
          <a:lstStyle/>
          <a:p>
            <a:r>
              <a:rPr lang="en-US" dirty="0"/>
              <a:t>Key findings (Coherence)</a:t>
            </a:r>
            <a:endParaRPr lang="el-GR" dirty="0"/>
          </a:p>
        </p:txBody>
      </p:sp>
      <p:graphicFrame>
        <p:nvGraphicFramePr>
          <p:cNvPr id="7" name="Πίνακας 6">
            <a:extLst>
              <a:ext uri="{FF2B5EF4-FFF2-40B4-BE49-F238E27FC236}">
                <a16:creationId xmlns:a16="http://schemas.microsoft.com/office/drawing/2014/main" id="{9B5F19CF-4638-A59D-C97F-600B4DAF1949}"/>
              </a:ext>
            </a:extLst>
          </p:cNvPr>
          <p:cNvGraphicFramePr>
            <a:graphicFrameLocks noGrp="1"/>
          </p:cNvGraphicFramePr>
          <p:nvPr>
            <p:extLst>
              <p:ext uri="{D42A27DB-BD31-4B8C-83A1-F6EECF244321}">
                <p14:modId xmlns:p14="http://schemas.microsoft.com/office/powerpoint/2010/main" val="1761450976"/>
              </p:ext>
            </p:extLst>
          </p:nvPr>
        </p:nvGraphicFramePr>
        <p:xfrm>
          <a:off x="1334744" y="2615087"/>
          <a:ext cx="21570049" cy="8147078"/>
        </p:xfrm>
        <a:graphic>
          <a:graphicData uri="http://schemas.openxmlformats.org/drawingml/2006/table">
            <a:tbl>
              <a:tblPr>
                <a:tableStyleId>{10A1B5D5-9B99-4C35-A422-299274C87663}</a:tableStyleId>
              </a:tblPr>
              <a:tblGrid>
                <a:gridCol w="1196302">
                  <a:extLst>
                    <a:ext uri="{9D8B030D-6E8A-4147-A177-3AD203B41FA5}">
                      <a16:colId xmlns:a16="http://schemas.microsoft.com/office/drawing/2014/main" val="349160877"/>
                    </a:ext>
                  </a:extLst>
                </a:gridCol>
                <a:gridCol w="11355254">
                  <a:extLst>
                    <a:ext uri="{9D8B030D-6E8A-4147-A177-3AD203B41FA5}">
                      <a16:colId xmlns:a16="http://schemas.microsoft.com/office/drawing/2014/main" val="3707582026"/>
                    </a:ext>
                  </a:extLst>
                </a:gridCol>
                <a:gridCol w="9018493">
                  <a:extLst>
                    <a:ext uri="{9D8B030D-6E8A-4147-A177-3AD203B41FA5}">
                      <a16:colId xmlns:a16="http://schemas.microsoft.com/office/drawing/2014/main" val="3765837635"/>
                    </a:ext>
                  </a:extLst>
                </a:gridCol>
              </a:tblGrid>
              <a:tr h="2602372">
                <a:tc>
                  <a:txBody>
                    <a:bodyPr/>
                    <a:lstStyle/>
                    <a:p>
                      <a:pPr algn="ctr"/>
                      <a:r>
                        <a:rPr lang="en-US" sz="5400" b="1" dirty="0">
                          <a:solidFill>
                            <a:srgbClr val="2AB6CE"/>
                          </a:solidFill>
                        </a:rPr>
                        <a:t>10</a:t>
                      </a:r>
                      <a:endParaRPr lang="el-GR" sz="5400" b="1" dirty="0">
                        <a:solidFill>
                          <a:srgbClr val="2AB6CE"/>
                        </a:solidFill>
                      </a:endParaRPr>
                    </a:p>
                  </a:txBody>
                  <a:tcPr anchor="ctr"/>
                </a:tc>
                <a:tc>
                  <a:txBody>
                    <a:bodyPr/>
                    <a:lstStyle/>
                    <a:p>
                      <a:pPr marL="0" marR="0" lvl="0" indent="0" algn="l" defTabSz="1818010" rtl="0" eaLnBrk="1" fontAlgn="auto" latinLnBrk="0" hangingPunct="1">
                        <a:lnSpc>
                          <a:spcPct val="100000"/>
                        </a:lnSpc>
                        <a:spcBef>
                          <a:spcPts val="0"/>
                        </a:spcBef>
                        <a:spcAft>
                          <a:spcPts val="0"/>
                        </a:spcAft>
                        <a:buClrTx/>
                        <a:buSzTx/>
                        <a:buFontTx/>
                        <a:buNone/>
                        <a:tabLst/>
                        <a:defRPr/>
                      </a:pPr>
                      <a:r>
                        <a:rPr lang="en-US" dirty="0"/>
                        <a:t>The policy mix deployed by the national OP “Competitiveness, Entrepreneurship &amp; Innovation 2014-2020” overlapped by 81% with the mix of PIs deployed by the ROPs</a:t>
                      </a:r>
                    </a:p>
                  </a:txBody>
                  <a:tcPr anchor="ctr"/>
                </a:tc>
                <a:tc>
                  <a:txBody>
                    <a:bodyPr/>
                    <a:lstStyle/>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r>
                        <a:rPr lang="en-US" sz="2800" kern="1200" dirty="0">
                          <a:solidFill>
                            <a:schemeClr val="dk1"/>
                          </a:solidFill>
                        </a:rPr>
                        <a:t>The CEI calls were launched earlier than those of the ROPs, thus claiming more mature projects</a:t>
                      </a:r>
                    </a:p>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r>
                        <a:rPr lang="en-US" sz="2800" kern="1200" dirty="0">
                          <a:solidFill>
                            <a:schemeClr val="dk1"/>
                          </a:solidFill>
                        </a:rPr>
                        <a:t>The budget of the CEI calls were 10x larger than those of the ROPs</a:t>
                      </a:r>
                    </a:p>
                  </a:txBody>
                  <a:tcPr anchor="ctr"/>
                </a:tc>
                <a:extLst>
                  <a:ext uri="{0D108BD9-81ED-4DB2-BD59-A6C34878D82A}">
                    <a16:rowId xmlns:a16="http://schemas.microsoft.com/office/drawing/2014/main" val="3124626132"/>
                  </a:ext>
                </a:extLst>
              </a:tr>
              <a:tr h="2796988">
                <a:tc>
                  <a:txBody>
                    <a:bodyPr/>
                    <a:lstStyle/>
                    <a:p>
                      <a:pPr algn="ctr"/>
                      <a:r>
                        <a:rPr lang="en-US" sz="5400" b="1" dirty="0">
                          <a:solidFill>
                            <a:srgbClr val="2AB6CE"/>
                          </a:solidFill>
                        </a:rPr>
                        <a:t>11</a:t>
                      </a:r>
                      <a:endParaRPr lang="el-GR" sz="5400" b="1" dirty="0">
                        <a:solidFill>
                          <a:srgbClr val="2AB6CE"/>
                        </a:solidFill>
                      </a:endParaRPr>
                    </a:p>
                  </a:txBody>
                  <a:tcPr anchor="ctr"/>
                </a:tc>
                <a:tc>
                  <a:txBody>
                    <a:bodyPr/>
                    <a:lstStyle/>
                    <a:p>
                      <a:pPr marL="0" marR="0" lvl="0" indent="0" algn="l" defTabSz="1818010" rtl="0" eaLnBrk="1" fontAlgn="auto" latinLnBrk="0" hangingPunct="1">
                        <a:lnSpc>
                          <a:spcPct val="100000"/>
                        </a:lnSpc>
                        <a:spcBef>
                          <a:spcPts val="0"/>
                        </a:spcBef>
                        <a:spcAft>
                          <a:spcPts val="0"/>
                        </a:spcAft>
                        <a:buClrTx/>
                        <a:buSzTx/>
                        <a:buFontTx/>
                        <a:buNone/>
                        <a:tabLst/>
                        <a:defRPr/>
                      </a:pPr>
                      <a:r>
                        <a:rPr lang="en-US" dirty="0"/>
                        <a:t>The Hellenic Foundation for Research and Innovation (PI04, PI02 and PI07) and the National Development Law (PI08 and PI10) are the two principal complementary funding sources beyond ESIF in Greece</a:t>
                      </a:r>
                      <a:endParaRPr lang="el-GR" dirty="0"/>
                    </a:p>
                  </a:txBody>
                  <a:tcPr anchor="ctr"/>
                </a:tc>
                <a:tc>
                  <a:txBody>
                    <a:bodyPr/>
                    <a:lstStyle/>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endParaRPr lang="el-GR" sz="2800" dirty="0"/>
                    </a:p>
                  </a:txBody>
                  <a:tcPr anchor="ctr"/>
                </a:tc>
                <a:extLst>
                  <a:ext uri="{0D108BD9-81ED-4DB2-BD59-A6C34878D82A}">
                    <a16:rowId xmlns:a16="http://schemas.microsoft.com/office/drawing/2014/main" val="1157836661"/>
                  </a:ext>
                </a:extLst>
              </a:tr>
              <a:tr h="2747718">
                <a:tc>
                  <a:txBody>
                    <a:bodyPr/>
                    <a:lstStyle/>
                    <a:p>
                      <a:pPr algn="ctr"/>
                      <a:r>
                        <a:rPr lang="en-US" sz="5400" b="1" dirty="0">
                          <a:solidFill>
                            <a:srgbClr val="2AB6CE"/>
                          </a:solidFill>
                        </a:rPr>
                        <a:t>12</a:t>
                      </a:r>
                      <a:endParaRPr lang="el-GR" sz="5400" b="1" dirty="0">
                        <a:solidFill>
                          <a:srgbClr val="2AB6CE"/>
                        </a:solidFill>
                      </a:endParaRPr>
                    </a:p>
                  </a:txBody>
                  <a:tcPr anchor="ctr"/>
                </a:tc>
                <a:tc>
                  <a:txBody>
                    <a:bodyPr/>
                    <a:lstStyle/>
                    <a:p>
                      <a:pPr marL="0" marR="0" lvl="0" indent="0" algn="l" defTabSz="1818010" rtl="0" eaLnBrk="1" fontAlgn="auto" latinLnBrk="0" hangingPunct="1">
                        <a:lnSpc>
                          <a:spcPct val="100000"/>
                        </a:lnSpc>
                        <a:spcBef>
                          <a:spcPts val="0"/>
                        </a:spcBef>
                        <a:spcAft>
                          <a:spcPts val="0"/>
                        </a:spcAft>
                        <a:buClrTx/>
                        <a:buSzTx/>
                        <a:buFontTx/>
                        <a:buNone/>
                        <a:tabLst/>
                        <a:defRPr/>
                      </a:pPr>
                      <a:r>
                        <a:rPr lang="en-US" dirty="0"/>
                        <a:t>Funding opportunities beyond the EU Structural and Investment Funds are relevant to a very small share of the beneficiaries</a:t>
                      </a:r>
                      <a:endParaRPr lang="el-GR" dirty="0"/>
                    </a:p>
                  </a:txBody>
                  <a:tcPr anchor="ctr"/>
                </a:tc>
                <a:tc>
                  <a:txBody>
                    <a:bodyPr/>
                    <a:lstStyle/>
                    <a:p>
                      <a:pPr marL="571500" indent="-571500">
                        <a:buClr>
                          <a:srgbClr val="79CA4C"/>
                        </a:buClr>
                        <a:buFont typeface="Segoe UI Semilight" panose="020B0402040204020203" pitchFamily="34" charset="0"/>
                        <a:buChar char="►"/>
                      </a:pPr>
                      <a:r>
                        <a:rPr lang="en-US" sz="2800" dirty="0"/>
                        <a:t>3.3% the beneficiaries would seek a bank loan to implement their projects</a:t>
                      </a:r>
                    </a:p>
                    <a:p>
                      <a:pPr marL="571500" indent="-571500">
                        <a:buClr>
                          <a:srgbClr val="79CA4C"/>
                        </a:buClr>
                        <a:buFont typeface="Segoe UI Semilight" panose="020B0402040204020203" pitchFamily="34" charset="0"/>
                        <a:buChar char="►"/>
                      </a:pPr>
                      <a:r>
                        <a:rPr lang="en-US" sz="2800" dirty="0"/>
                        <a:t>2.9% of the beneficiaries would seek funding from EU </a:t>
                      </a:r>
                      <a:r>
                        <a:rPr lang="en-US" sz="2800" dirty="0" err="1"/>
                        <a:t>Programmes</a:t>
                      </a:r>
                      <a:r>
                        <a:rPr lang="en-US" sz="2800" dirty="0"/>
                        <a:t> to implement their projects</a:t>
                      </a:r>
                    </a:p>
                    <a:p>
                      <a:pPr marL="571500" indent="-571500">
                        <a:buClr>
                          <a:srgbClr val="79CA4C"/>
                        </a:buClr>
                        <a:buFont typeface="Segoe UI Semilight" panose="020B0402040204020203" pitchFamily="34" charset="0"/>
                        <a:buChar char="►"/>
                      </a:pPr>
                      <a:r>
                        <a:rPr lang="en-US" sz="2800" dirty="0"/>
                        <a:t>1.0% the beneficiaries would seek funding from other national sources to implement their projects</a:t>
                      </a:r>
                    </a:p>
                  </a:txBody>
                  <a:tcPr anchor="ctr"/>
                </a:tc>
                <a:extLst>
                  <a:ext uri="{0D108BD9-81ED-4DB2-BD59-A6C34878D82A}">
                    <a16:rowId xmlns:a16="http://schemas.microsoft.com/office/drawing/2014/main" val="3008407304"/>
                  </a:ext>
                </a:extLst>
              </a:tr>
            </a:tbl>
          </a:graphicData>
        </a:graphic>
      </p:graphicFrame>
    </p:spTree>
    <p:extLst>
      <p:ext uri="{BB962C8B-B14F-4D97-AF65-F5344CB8AC3E}">
        <p14:creationId xmlns:p14="http://schemas.microsoft.com/office/powerpoint/2010/main" val="220297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037B6-5B10-B3BF-05CB-588E77EBCF4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28791AA-DAE8-600E-1CB6-836C075EE0ED}"/>
              </a:ext>
            </a:extLst>
          </p:cNvPr>
          <p:cNvSpPr>
            <a:spLocks noGrp="1"/>
          </p:cNvSpPr>
          <p:nvPr>
            <p:ph type="title"/>
          </p:nvPr>
        </p:nvSpPr>
        <p:spPr/>
        <p:txBody>
          <a:bodyPr/>
          <a:lstStyle/>
          <a:p>
            <a:r>
              <a:rPr lang="en-US" dirty="0"/>
              <a:t>Key findings (Relevance)</a:t>
            </a:r>
            <a:endParaRPr lang="el-GR" dirty="0"/>
          </a:p>
        </p:txBody>
      </p:sp>
      <p:graphicFrame>
        <p:nvGraphicFramePr>
          <p:cNvPr id="7" name="Πίνακας 6">
            <a:extLst>
              <a:ext uri="{FF2B5EF4-FFF2-40B4-BE49-F238E27FC236}">
                <a16:creationId xmlns:a16="http://schemas.microsoft.com/office/drawing/2014/main" id="{42EB1B8A-153C-A7E3-9471-1D99F13DC0BA}"/>
              </a:ext>
            </a:extLst>
          </p:cNvPr>
          <p:cNvGraphicFramePr>
            <a:graphicFrameLocks noGrp="1"/>
          </p:cNvGraphicFramePr>
          <p:nvPr>
            <p:extLst>
              <p:ext uri="{D42A27DB-BD31-4B8C-83A1-F6EECF244321}">
                <p14:modId xmlns:p14="http://schemas.microsoft.com/office/powerpoint/2010/main" val="4237424325"/>
              </p:ext>
            </p:extLst>
          </p:nvPr>
        </p:nvGraphicFramePr>
        <p:xfrm>
          <a:off x="1334744" y="2615087"/>
          <a:ext cx="21570049" cy="5875468"/>
        </p:xfrm>
        <a:graphic>
          <a:graphicData uri="http://schemas.openxmlformats.org/drawingml/2006/table">
            <a:tbl>
              <a:tblPr>
                <a:tableStyleId>{10A1B5D5-9B99-4C35-A422-299274C87663}</a:tableStyleId>
              </a:tblPr>
              <a:tblGrid>
                <a:gridCol w="1196302">
                  <a:extLst>
                    <a:ext uri="{9D8B030D-6E8A-4147-A177-3AD203B41FA5}">
                      <a16:colId xmlns:a16="http://schemas.microsoft.com/office/drawing/2014/main" val="349160877"/>
                    </a:ext>
                  </a:extLst>
                </a:gridCol>
                <a:gridCol w="11355254">
                  <a:extLst>
                    <a:ext uri="{9D8B030D-6E8A-4147-A177-3AD203B41FA5}">
                      <a16:colId xmlns:a16="http://schemas.microsoft.com/office/drawing/2014/main" val="3707582026"/>
                    </a:ext>
                  </a:extLst>
                </a:gridCol>
                <a:gridCol w="9018493">
                  <a:extLst>
                    <a:ext uri="{9D8B030D-6E8A-4147-A177-3AD203B41FA5}">
                      <a16:colId xmlns:a16="http://schemas.microsoft.com/office/drawing/2014/main" val="3765837635"/>
                    </a:ext>
                  </a:extLst>
                </a:gridCol>
              </a:tblGrid>
              <a:tr h="2602372">
                <a:tc>
                  <a:txBody>
                    <a:bodyPr/>
                    <a:lstStyle/>
                    <a:p>
                      <a:pPr algn="ctr"/>
                      <a:r>
                        <a:rPr lang="en-US" sz="5400" b="1" dirty="0">
                          <a:solidFill>
                            <a:srgbClr val="2AB6CE"/>
                          </a:solidFill>
                        </a:rPr>
                        <a:t>13</a:t>
                      </a:r>
                      <a:endParaRPr lang="el-GR" sz="5400" b="1" dirty="0">
                        <a:solidFill>
                          <a:srgbClr val="2AB6CE"/>
                        </a:solidFill>
                      </a:endParaRPr>
                    </a:p>
                  </a:txBody>
                  <a:tcPr anchor="ctr"/>
                </a:tc>
                <a:tc>
                  <a:txBody>
                    <a:bodyPr/>
                    <a:lstStyle/>
                    <a:p>
                      <a:pPr marL="0" marR="0" lvl="0" indent="0" algn="l" defTabSz="1818010" rtl="0" eaLnBrk="1" fontAlgn="auto" latinLnBrk="0" hangingPunct="1">
                        <a:lnSpc>
                          <a:spcPct val="100000"/>
                        </a:lnSpc>
                        <a:spcBef>
                          <a:spcPts val="0"/>
                        </a:spcBef>
                        <a:spcAft>
                          <a:spcPts val="0"/>
                        </a:spcAft>
                        <a:buClrTx/>
                        <a:buSzTx/>
                        <a:buFontTx/>
                        <a:buNone/>
                        <a:tabLst/>
                        <a:defRPr/>
                      </a:pPr>
                      <a:r>
                        <a:rPr lang="en-US" dirty="0"/>
                        <a:t>The ROPs did not achieve their planned support for the regional S3s</a:t>
                      </a:r>
                    </a:p>
                  </a:txBody>
                  <a:tcPr anchor="ctr"/>
                </a:tc>
                <a:tc>
                  <a:txBody>
                    <a:bodyPr/>
                    <a:lstStyle/>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r>
                        <a:rPr lang="en-US" sz="2800" kern="1200" dirty="0">
                          <a:solidFill>
                            <a:schemeClr val="dk1"/>
                          </a:solidFill>
                        </a:rPr>
                        <a:t>Timing and flexibility as discussed earlier</a:t>
                      </a:r>
                    </a:p>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r>
                        <a:rPr lang="en-US" sz="2800" kern="1200" dirty="0">
                          <a:solidFill>
                            <a:schemeClr val="dk1"/>
                          </a:solidFill>
                        </a:rPr>
                        <a:t>The share of ROP expenditure directed to S3-related activities in the range between 3.16% (Ionian Islands) to 36% (Epirus)</a:t>
                      </a:r>
                    </a:p>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r>
                        <a:rPr lang="en-US" sz="2800" kern="1200" dirty="0">
                          <a:solidFill>
                            <a:schemeClr val="dk1"/>
                          </a:solidFill>
                        </a:rPr>
                        <a:t>On the average, 44% of the planned PI were deployed</a:t>
                      </a:r>
                    </a:p>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r>
                        <a:rPr lang="en-US" sz="2800" kern="1200" dirty="0">
                          <a:solidFill>
                            <a:schemeClr val="dk1"/>
                          </a:solidFill>
                        </a:rPr>
                        <a:t>1.66 proposals per project selected for funding</a:t>
                      </a:r>
                    </a:p>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r>
                        <a:rPr lang="en-US" sz="2800" kern="1200" dirty="0">
                          <a:solidFill>
                            <a:schemeClr val="dk1"/>
                          </a:solidFill>
                        </a:rPr>
                        <a:t>18.1% of the target groups submitted a proposal</a:t>
                      </a:r>
                    </a:p>
                  </a:txBody>
                  <a:tcPr anchor="ctr"/>
                </a:tc>
                <a:extLst>
                  <a:ext uri="{0D108BD9-81ED-4DB2-BD59-A6C34878D82A}">
                    <a16:rowId xmlns:a16="http://schemas.microsoft.com/office/drawing/2014/main" val="3124626132"/>
                  </a:ext>
                </a:extLst>
              </a:tr>
              <a:tr h="2796988">
                <a:tc>
                  <a:txBody>
                    <a:bodyPr/>
                    <a:lstStyle/>
                    <a:p>
                      <a:pPr algn="ctr"/>
                      <a:r>
                        <a:rPr lang="en-US" sz="5400" b="1" dirty="0">
                          <a:solidFill>
                            <a:srgbClr val="2AB6CE"/>
                          </a:solidFill>
                        </a:rPr>
                        <a:t>14</a:t>
                      </a:r>
                      <a:endParaRPr lang="el-GR" sz="5400" b="1" dirty="0">
                        <a:solidFill>
                          <a:srgbClr val="2AB6CE"/>
                        </a:solidFill>
                      </a:endParaRPr>
                    </a:p>
                  </a:txBody>
                  <a:tcPr anchor="ctr"/>
                </a:tc>
                <a:tc>
                  <a:txBody>
                    <a:bodyPr/>
                    <a:lstStyle/>
                    <a:p>
                      <a:pPr marL="0" marR="0" lvl="0" indent="0" algn="l" defTabSz="1818010" rtl="0" eaLnBrk="1" fontAlgn="auto" latinLnBrk="0" hangingPunct="1">
                        <a:lnSpc>
                          <a:spcPct val="100000"/>
                        </a:lnSpc>
                        <a:spcBef>
                          <a:spcPts val="0"/>
                        </a:spcBef>
                        <a:spcAft>
                          <a:spcPts val="0"/>
                        </a:spcAft>
                        <a:buClrTx/>
                        <a:buSzTx/>
                        <a:buFontTx/>
                        <a:buNone/>
                        <a:tabLst/>
                        <a:defRPr/>
                      </a:pPr>
                      <a:r>
                        <a:rPr lang="en-US" dirty="0"/>
                        <a:t>There is ample room for improvement in the design of the regional S3s for the new programming period so that they can benefit from the respective ROPs</a:t>
                      </a:r>
                      <a:endParaRPr lang="el-GR" dirty="0"/>
                    </a:p>
                  </a:txBody>
                  <a:tcPr anchor="ctr"/>
                </a:tc>
                <a:tc>
                  <a:txBody>
                    <a:bodyPr/>
                    <a:lstStyle/>
                    <a:p>
                      <a:pPr marL="0" marR="0" lvl="0" indent="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None/>
                        <a:tabLst/>
                        <a:defRPr/>
                      </a:pPr>
                      <a:endParaRPr lang="el-GR" sz="2800" dirty="0"/>
                    </a:p>
                  </a:txBody>
                  <a:tcPr anchor="ctr"/>
                </a:tc>
                <a:extLst>
                  <a:ext uri="{0D108BD9-81ED-4DB2-BD59-A6C34878D82A}">
                    <a16:rowId xmlns:a16="http://schemas.microsoft.com/office/drawing/2014/main" val="1157836661"/>
                  </a:ext>
                </a:extLst>
              </a:tr>
            </a:tbl>
          </a:graphicData>
        </a:graphic>
      </p:graphicFrame>
    </p:spTree>
    <p:extLst>
      <p:ext uri="{BB962C8B-B14F-4D97-AF65-F5344CB8AC3E}">
        <p14:creationId xmlns:p14="http://schemas.microsoft.com/office/powerpoint/2010/main" val="224921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62AB2-619C-EEAD-5E51-C9B11187592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35766AB-7A26-070E-C37F-F9FCEEFC09E3}"/>
              </a:ext>
            </a:extLst>
          </p:cNvPr>
          <p:cNvSpPr>
            <a:spLocks noGrp="1"/>
          </p:cNvSpPr>
          <p:nvPr>
            <p:ph type="title"/>
          </p:nvPr>
        </p:nvSpPr>
        <p:spPr/>
        <p:txBody>
          <a:bodyPr/>
          <a:lstStyle/>
          <a:p>
            <a:r>
              <a:rPr lang="en-US" dirty="0"/>
              <a:t>Key findings (Value added)</a:t>
            </a:r>
            <a:endParaRPr lang="el-GR" dirty="0"/>
          </a:p>
        </p:txBody>
      </p:sp>
      <p:graphicFrame>
        <p:nvGraphicFramePr>
          <p:cNvPr id="7" name="Πίνακας 6">
            <a:extLst>
              <a:ext uri="{FF2B5EF4-FFF2-40B4-BE49-F238E27FC236}">
                <a16:creationId xmlns:a16="http://schemas.microsoft.com/office/drawing/2014/main" id="{37300A49-304F-1019-4D26-AB4523522FDF}"/>
              </a:ext>
            </a:extLst>
          </p:cNvPr>
          <p:cNvGraphicFramePr>
            <a:graphicFrameLocks noGrp="1"/>
          </p:cNvGraphicFramePr>
          <p:nvPr>
            <p:extLst>
              <p:ext uri="{D42A27DB-BD31-4B8C-83A1-F6EECF244321}">
                <p14:modId xmlns:p14="http://schemas.microsoft.com/office/powerpoint/2010/main" val="2582715567"/>
              </p:ext>
            </p:extLst>
          </p:nvPr>
        </p:nvGraphicFramePr>
        <p:xfrm>
          <a:off x="1334744" y="2615087"/>
          <a:ext cx="21570049" cy="8801752"/>
        </p:xfrm>
        <a:graphic>
          <a:graphicData uri="http://schemas.openxmlformats.org/drawingml/2006/table">
            <a:tbl>
              <a:tblPr>
                <a:tableStyleId>{10A1B5D5-9B99-4C35-A422-299274C87663}</a:tableStyleId>
              </a:tblPr>
              <a:tblGrid>
                <a:gridCol w="1196302">
                  <a:extLst>
                    <a:ext uri="{9D8B030D-6E8A-4147-A177-3AD203B41FA5}">
                      <a16:colId xmlns:a16="http://schemas.microsoft.com/office/drawing/2014/main" val="349160877"/>
                    </a:ext>
                  </a:extLst>
                </a:gridCol>
                <a:gridCol w="8655763">
                  <a:extLst>
                    <a:ext uri="{9D8B030D-6E8A-4147-A177-3AD203B41FA5}">
                      <a16:colId xmlns:a16="http://schemas.microsoft.com/office/drawing/2014/main" val="3707582026"/>
                    </a:ext>
                  </a:extLst>
                </a:gridCol>
                <a:gridCol w="11717984">
                  <a:extLst>
                    <a:ext uri="{9D8B030D-6E8A-4147-A177-3AD203B41FA5}">
                      <a16:colId xmlns:a16="http://schemas.microsoft.com/office/drawing/2014/main" val="3765837635"/>
                    </a:ext>
                  </a:extLst>
                </a:gridCol>
              </a:tblGrid>
              <a:tr h="3727347">
                <a:tc>
                  <a:txBody>
                    <a:bodyPr/>
                    <a:lstStyle/>
                    <a:p>
                      <a:pPr algn="ctr"/>
                      <a:r>
                        <a:rPr lang="en-US" sz="5400" b="1" dirty="0">
                          <a:solidFill>
                            <a:srgbClr val="2AB6CE"/>
                          </a:solidFill>
                        </a:rPr>
                        <a:t>15</a:t>
                      </a:r>
                      <a:endParaRPr lang="el-GR" sz="5400" b="1" dirty="0">
                        <a:solidFill>
                          <a:srgbClr val="2AB6CE"/>
                        </a:solidFill>
                      </a:endParaRPr>
                    </a:p>
                  </a:txBody>
                  <a:tcPr anchor="ctr"/>
                </a:tc>
                <a:tc>
                  <a:txBody>
                    <a:bodyPr/>
                    <a:lstStyle/>
                    <a:p>
                      <a:pPr marL="0" marR="0" lvl="0" indent="0" algn="l" defTabSz="1818010" rtl="0" eaLnBrk="1" fontAlgn="auto" latinLnBrk="0" hangingPunct="1">
                        <a:lnSpc>
                          <a:spcPct val="100000"/>
                        </a:lnSpc>
                        <a:spcBef>
                          <a:spcPts val="0"/>
                        </a:spcBef>
                        <a:spcAft>
                          <a:spcPts val="0"/>
                        </a:spcAft>
                        <a:buClrTx/>
                        <a:buSzTx/>
                        <a:buFontTx/>
                        <a:buNone/>
                        <a:tabLst/>
                        <a:defRPr/>
                      </a:pPr>
                      <a:r>
                        <a:rPr lang="en-US" dirty="0"/>
                        <a:t>Few but very encouraging efforts to design and implement actions that were adapted to local needs and were not sufficiently covered by national </a:t>
                      </a:r>
                      <a:r>
                        <a:rPr lang="en-US" dirty="0" err="1"/>
                        <a:t>programmes</a:t>
                      </a:r>
                      <a:r>
                        <a:rPr lang="en-US" dirty="0"/>
                        <a:t> were identified</a:t>
                      </a:r>
                    </a:p>
                  </a:txBody>
                  <a:tcPr anchor="ctr"/>
                </a:tc>
                <a:tc rowSpan="2">
                  <a:txBody>
                    <a:bodyPr/>
                    <a:lstStyle/>
                    <a:p>
                      <a:pPr marL="0" marR="0" lvl="0" indent="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None/>
                        <a:tabLst/>
                        <a:defRPr/>
                      </a:pPr>
                      <a:endParaRPr lang="en-US" sz="2800" kern="1200" dirty="0">
                        <a:solidFill>
                          <a:schemeClr val="dk1"/>
                        </a:solidFill>
                      </a:endParaRPr>
                    </a:p>
                  </a:txBody>
                  <a:tcPr anchor="ctr"/>
                </a:tc>
                <a:extLst>
                  <a:ext uri="{0D108BD9-81ED-4DB2-BD59-A6C34878D82A}">
                    <a16:rowId xmlns:a16="http://schemas.microsoft.com/office/drawing/2014/main" val="3124626132"/>
                  </a:ext>
                </a:extLst>
              </a:tr>
              <a:tr h="5074405">
                <a:tc>
                  <a:txBody>
                    <a:bodyPr/>
                    <a:lstStyle/>
                    <a:p>
                      <a:pPr algn="ctr"/>
                      <a:r>
                        <a:rPr lang="en-US" sz="5400" b="1" dirty="0">
                          <a:solidFill>
                            <a:srgbClr val="2AB6CE"/>
                          </a:solidFill>
                        </a:rPr>
                        <a:t>16</a:t>
                      </a:r>
                      <a:endParaRPr lang="el-GR" sz="5400" b="1" dirty="0">
                        <a:solidFill>
                          <a:srgbClr val="2AB6CE"/>
                        </a:solidFill>
                      </a:endParaRPr>
                    </a:p>
                  </a:txBody>
                  <a:tcPr anchor="ctr"/>
                </a:tc>
                <a:tc>
                  <a:txBody>
                    <a:bodyPr/>
                    <a:lstStyle/>
                    <a:p>
                      <a:pPr marL="0" marR="0" lvl="0" indent="0" algn="l" defTabSz="1818010" rtl="0" eaLnBrk="1" fontAlgn="auto" latinLnBrk="0" hangingPunct="1">
                        <a:lnSpc>
                          <a:spcPct val="100000"/>
                        </a:lnSpc>
                        <a:spcBef>
                          <a:spcPts val="0"/>
                        </a:spcBef>
                        <a:spcAft>
                          <a:spcPts val="0"/>
                        </a:spcAft>
                        <a:buClrTx/>
                        <a:buSzTx/>
                        <a:buFontTx/>
                        <a:buNone/>
                        <a:tabLst/>
                        <a:defRPr/>
                      </a:pPr>
                      <a:r>
                        <a:rPr lang="en-US" dirty="0"/>
                        <a:t>There is room for improvement in the segmentation of target groups and in the project selection criteria to avoid thematic overlaps with national </a:t>
                      </a:r>
                      <a:r>
                        <a:rPr lang="en-US" dirty="0" err="1"/>
                        <a:t>programmes</a:t>
                      </a:r>
                      <a:r>
                        <a:rPr lang="en-US" dirty="0"/>
                        <a:t> and to support different groups of beneficiaries</a:t>
                      </a:r>
                      <a:endParaRPr lang="el-GR" dirty="0"/>
                    </a:p>
                  </a:txBody>
                  <a:tcPr anchor="ctr"/>
                </a:tc>
                <a:tc vMerge="1">
                  <a:txBody>
                    <a:bodyPr/>
                    <a:lstStyle/>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endParaRPr lang="el-GR" sz="2800" dirty="0"/>
                    </a:p>
                  </a:txBody>
                  <a:tcPr anchor="ctr"/>
                </a:tc>
                <a:extLst>
                  <a:ext uri="{0D108BD9-81ED-4DB2-BD59-A6C34878D82A}">
                    <a16:rowId xmlns:a16="http://schemas.microsoft.com/office/drawing/2014/main" val="1157836661"/>
                  </a:ext>
                </a:extLst>
              </a:tr>
            </a:tbl>
          </a:graphicData>
        </a:graphic>
      </p:graphicFrame>
      <p:pic>
        <p:nvPicPr>
          <p:cNvPr id="3" name="Εικόνα 2">
            <a:extLst>
              <a:ext uri="{FF2B5EF4-FFF2-40B4-BE49-F238E27FC236}">
                <a16:creationId xmlns:a16="http://schemas.microsoft.com/office/drawing/2014/main" id="{659DE335-17B8-A652-3133-EF2A156D9AB5}"/>
              </a:ext>
            </a:extLst>
          </p:cNvPr>
          <p:cNvPicPr>
            <a:picLocks noChangeAspect="1"/>
          </p:cNvPicPr>
          <p:nvPr/>
        </p:nvPicPr>
        <p:blipFill>
          <a:blip r:embed="rId2"/>
          <a:srcRect l="5689" t="9519" b="5342"/>
          <a:stretch/>
        </p:blipFill>
        <p:spPr>
          <a:xfrm>
            <a:off x="13773383" y="2711549"/>
            <a:ext cx="8799687" cy="8292901"/>
          </a:xfrm>
          <a:prstGeom prst="rect">
            <a:avLst/>
          </a:prstGeom>
        </p:spPr>
      </p:pic>
      <p:sp>
        <p:nvSpPr>
          <p:cNvPr id="4" name="TextBox 3">
            <a:extLst>
              <a:ext uri="{FF2B5EF4-FFF2-40B4-BE49-F238E27FC236}">
                <a16:creationId xmlns:a16="http://schemas.microsoft.com/office/drawing/2014/main" id="{AD6DC8EC-81CE-6A10-3A90-47A1FEB7A2A5}"/>
              </a:ext>
            </a:extLst>
          </p:cNvPr>
          <p:cNvSpPr txBox="1"/>
          <p:nvPr/>
        </p:nvSpPr>
        <p:spPr>
          <a:xfrm rot="16200000">
            <a:off x="10654135" y="6535923"/>
            <a:ext cx="5575052" cy="644151"/>
          </a:xfrm>
          <a:prstGeom prst="rect">
            <a:avLst/>
          </a:prstGeom>
          <a:noFill/>
        </p:spPr>
        <p:txBody>
          <a:bodyPr wrap="none" rtlCol="0">
            <a:spAutoFit/>
          </a:bodyPr>
          <a:lstStyle/>
          <a:p>
            <a:r>
              <a:rPr lang="en-US" dirty="0"/>
              <a:t>Share of beneficiaries per PI</a:t>
            </a:r>
            <a:endParaRPr lang="el-GR" dirty="0"/>
          </a:p>
        </p:txBody>
      </p:sp>
      <p:sp>
        <p:nvSpPr>
          <p:cNvPr id="5" name="TextBox 4">
            <a:extLst>
              <a:ext uri="{FF2B5EF4-FFF2-40B4-BE49-F238E27FC236}">
                <a16:creationId xmlns:a16="http://schemas.microsoft.com/office/drawing/2014/main" id="{B761B994-9AE8-DBB9-FEE1-BA7852CECBC9}"/>
              </a:ext>
            </a:extLst>
          </p:cNvPr>
          <p:cNvSpPr txBox="1"/>
          <p:nvPr/>
        </p:nvSpPr>
        <p:spPr>
          <a:xfrm>
            <a:off x="15563858" y="10778836"/>
            <a:ext cx="5218736" cy="644151"/>
          </a:xfrm>
          <a:prstGeom prst="rect">
            <a:avLst/>
          </a:prstGeom>
          <a:noFill/>
        </p:spPr>
        <p:txBody>
          <a:bodyPr wrap="none" rtlCol="0">
            <a:spAutoFit/>
          </a:bodyPr>
          <a:lstStyle/>
          <a:p>
            <a:r>
              <a:rPr lang="en-US" dirty="0"/>
              <a:t>Share of expenditure per PI</a:t>
            </a:r>
            <a:endParaRPr lang="el-GR" dirty="0"/>
          </a:p>
        </p:txBody>
      </p:sp>
      <p:sp>
        <p:nvSpPr>
          <p:cNvPr id="6" name="TextBox 5">
            <a:extLst>
              <a:ext uri="{FF2B5EF4-FFF2-40B4-BE49-F238E27FC236}">
                <a16:creationId xmlns:a16="http://schemas.microsoft.com/office/drawing/2014/main" id="{A9AF9ED7-15A6-67B8-4B30-C6B78C95BAF9}"/>
              </a:ext>
            </a:extLst>
          </p:cNvPr>
          <p:cNvSpPr txBox="1"/>
          <p:nvPr/>
        </p:nvSpPr>
        <p:spPr>
          <a:xfrm>
            <a:off x="15175150" y="1515581"/>
            <a:ext cx="6794168" cy="1195968"/>
          </a:xfrm>
          <a:prstGeom prst="rect">
            <a:avLst/>
          </a:prstGeom>
          <a:noFill/>
        </p:spPr>
        <p:txBody>
          <a:bodyPr wrap="none" rtlCol="0">
            <a:spAutoFit/>
          </a:bodyPr>
          <a:lstStyle/>
          <a:p>
            <a:pPr algn="ctr"/>
            <a:r>
              <a:rPr lang="en-US" dirty="0"/>
              <a:t>Degree of overlap in PIs </a:t>
            </a:r>
          </a:p>
          <a:p>
            <a:pPr algn="ctr"/>
            <a:r>
              <a:rPr lang="en-US" dirty="0"/>
              <a:t>at the regional and the national level</a:t>
            </a:r>
          </a:p>
        </p:txBody>
      </p:sp>
      <p:cxnSp>
        <p:nvCxnSpPr>
          <p:cNvPr id="9" name="Ευθύγραμμο βέλος σύνδεσης 8">
            <a:extLst>
              <a:ext uri="{FF2B5EF4-FFF2-40B4-BE49-F238E27FC236}">
                <a16:creationId xmlns:a16="http://schemas.microsoft.com/office/drawing/2014/main" id="{FF87CFC7-7E58-C7DA-253E-FDE3F0A81E0F}"/>
              </a:ext>
            </a:extLst>
          </p:cNvPr>
          <p:cNvCxnSpPr/>
          <p:nvPr/>
        </p:nvCxnSpPr>
        <p:spPr>
          <a:xfrm>
            <a:off x="11361906" y="4533089"/>
            <a:ext cx="8132324" cy="0"/>
          </a:xfrm>
          <a:prstGeom prst="straightConnector1">
            <a:avLst/>
          </a:prstGeom>
          <a:ln w="38100">
            <a:solidFill>
              <a:srgbClr val="0D4F8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a16="http://schemas.microsoft.com/office/drawing/2014/main" id="{E49EC582-A99A-6D3F-B9AC-17F0D691B249}"/>
              </a:ext>
            </a:extLst>
          </p:cNvPr>
          <p:cNvCxnSpPr>
            <a:cxnSpLocks/>
          </p:cNvCxnSpPr>
          <p:nvPr/>
        </p:nvCxnSpPr>
        <p:spPr>
          <a:xfrm>
            <a:off x="11361906" y="8790561"/>
            <a:ext cx="5875507" cy="0"/>
          </a:xfrm>
          <a:prstGeom prst="straightConnector1">
            <a:avLst/>
          </a:prstGeom>
          <a:ln w="38100">
            <a:solidFill>
              <a:srgbClr val="0D4F8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42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A444B-5EE6-4FE0-717B-9E4A89D593C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EB5AECC-F3B1-1A52-48C3-B0359F9AF5BC}"/>
              </a:ext>
            </a:extLst>
          </p:cNvPr>
          <p:cNvSpPr>
            <a:spLocks noGrp="1"/>
          </p:cNvSpPr>
          <p:nvPr>
            <p:ph type="title"/>
          </p:nvPr>
        </p:nvSpPr>
        <p:spPr/>
        <p:txBody>
          <a:bodyPr/>
          <a:lstStyle/>
          <a:p>
            <a:r>
              <a:rPr lang="en-US" dirty="0"/>
              <a:t>Key findings (Impact)</a:t>
            </a:r>
            <a:endParaRPr lang="el-GR" dirty="0"/>
          </a:p>
        </p:txBody>
      </p:sp>
      <p:graphicFrame>
        <p:nvGraphicFramePr>
          <p:cNvPr id="7" name="Πίνακας 6">
            <a:extLst>
              <a:ext uri="{FF2B5EF4-FFF2-40B4-BE49-F238E27FC236}">
                <a16:creationId xmlns:a16="http://schemas.microsoft.com/office/drawing/2014/main" id="{CA974566-E5D7-420F-3558-D8AE26C251EF}"/>
              </a:ext>
            </a:extLst>
          </p:cNvPr>
          <p:cNvGraphicFramePr>
            <a:graphicFrameLocks noGrp="1"/>
          </p:cNvGraphicFramePr>
          <p:nvPr>
            <p:extLst>
              <p:ext uri="{D42A27DB-BD31-4B8C-83A1-F6EECF244321}">
                <p14:modId xmlns:p14="http://schemas.microsoft.com/office/powerpoint/2010/main" val="3573757783"/>
              </p:ext>
            </p:extLst>
          </p:nvPr>
        </p:nvGraphicFramePr>
        <p:xfrm>
          <a:off x="1334744" y="2140085"/>
          <a:ext cx="21570049" cy="9941668"/>
        </p:xfrm>
        <a:graphic>
          <a:graphicData uri="http://schemas.openxmlformats.org/drawingml/2006/table">
            <a:tbl>
              <a:tblPr>
                <a:tableStyleId>{10A1B5D5-9B99-4C35-A422-299274C87663}</a:tableStyleId>
              </a:tblPr>
              <a:tblGrid>
                <a:gridCol w="1196302">
                  <a:extLst>
                    <a:ext uri="{9D8B030D-6E8A-4147-A177-3AD203B41FA5}">
                      <a16:colId xmlns:a16="http://schemas.microsoft.com/office/drawing/2014/main" val="349160877"/>
                    </a:ext>
                  </a:extLst>
                </a:gridCol>
                <a:gridCol w="11355254">
                  <a:extLst>
                    <a:ext uri="{9D8B030D-6E8A-4147-A177-3AD203B41FA5}">
                      <a16:colId xmlns:a16="http://schemas.microsoft.com/office/drawing/2014/main" val="3707582026"/>
                    </a:ext>
                  </a:extLst>
                </a:gridCol>
                <a:gridCol w="9018493">
                  <a:extLst>
                    <a:ext uri="{9D8B030D-6E8A-4147-A177-3AD203B41FA5}">
                      <a16:colId xmlns:a16="http://schemas.microsoft.com/office/drawing/2014/main" val="3765837635"/>
                    </a:ext>
                  </a:extLst>
                </a:gridCol>
              </a:tblGrid>
              <a:tr h="3196530">
                <a:tc>
                  <a:txBody>
                    <a:bodyPr/>
                    <a:lstStyle/>
                    <a:p>
                      <a:pPr algn="ctr"/>
                      <a:r>
                        <a:rPr lang="en-US" sz="5400" b="1" dirty="0">
                          <a:solidFill>
                            <a:srgbClr val="2AB6CE"/>
                          </a:solidFill>
                        </a:rPr>
                        <a:t>17</a:t>
                      </a:r>
                      <a:endParaRPr lang="el-GR" sz="5400" b="1" dirty="0">
                        <a:solidFill>
                          <a:srgbClr val="2AB6CE"/>
                        </a:solidFill>
                      </a:endParaRPr>
                    </a:p>
                  </a:txBody>
                  <a:tcPr anchor="ctr"/>
                </a:tc>
                <a:tc>
                  <a:txBody>
                    <a:bodyPr/>
                    <a:lstStyle/>
                    <a:p>
                      <a:pPr marL="0" marR="0" lvl="0" indent="0" algn="l" defTabSz="1818010" rtl="0" eaLnBrk="1" fontAlgn="auto" latinLnBrk="0" hangingPunct="1">
                        <a:lnSpc>
                          <a:spcPct val="100000"/>
                        </a:lnSpc>
                        <a:spcBef>
                          <a:spcPts val="0"/>
                        </a:spcBef>
                        <a:spcAft>
                          <a:spcPts val="0"/>
                        </a:spcAft>
                        <a:buClrTx/>
                        <a:buSzTx/>
                        <a:buFontTx/>
                        <a:buNone/>
                        <a:tabLst/>
                        <a:defRPr/>
                      </a:pPr>
                      <a:r>
                        <a:rPr lang="en-US" dirty="0"/>
                        <a:t>The TOC was verified for 8 out of 13 PIs covering 83% of the public expenditure committed by the ROPs in support of the respective S3s. These PIs are on track to achieve the impacts suggested by the theory of change</a:t>
                      </a:r>
                      <a:endParaRPr lang="el-GR" dirty="0"/>
                    </a:p>
                  </a:txBody>
                  <a:tcPr anchor="ctr"/>
                </a:tc>
                <a:tc>
                  <a:txBody>
                    <a:bodyPr/>
                    <a:lstStyle/>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r>
                        <a:rPr lang="en-US" sz="2800" kern="1200" dirty="0">
                          <a:solidFill>
                            <a:schemeClr val="dk1"/>
                          </a:solidFill>
                        </a:rPr>
                        <a:t>The overall estimated degree of achievement of immediate results ranges, per policy instrument in the range from 63.65% (PI11) to 94.11% (PI15)</a:t>
                      </a:r>
                    </a:p>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r>
                        <a:rPr lang="en-US" sz="2800" kern="1200" dirty="0">
                          <a:solidFill>
                            <a:schemeClr val="dk1"/>
                          </a:solidFill>
                        </a:rPr>
                        <a:t>The overall estimated degree of achievement of the medium-term results ranges, per policy instrument in the range from 73.77% (PI15) to 100% (PI11) </a:t>
                      </a:r>
                    </a:p>
                  </a:txBody>
                  <a:tcPr anchor="ctr"/>
                </a:tc>
                <a:extLst>
                  <a:ext uri="{0D108BD9-81ED-4DB2-BD59-A6C34878D82A}">
                    <a16:rowId xmlns:a16="http://schemas.microsoft.com/office/drawing/2014/main" val="3124626132"/>
                  </a:ext>
                </a:extLst>
              </a:tr>
              <a:tr h="3474127">
                <a:tc>
                  <a:txBody>
                    <a:bodyPr/>
                    <a:lstStyle/>
                    <a:p>
                      <a:pPr algn="ctr"/>
                      <a:r>
                        <a:rPr lang="en-US" sz="5400" b="1" dirty="0">
                          <a:solidFill>
                            <a:srgbClr val="2AB6CE"/>
                          </a:solidFill>
                        </a:rPr>
                        <a:t>18</a:t>
                      </a:r>
                      <a:endParaRPr lang="el-GR" sz="5400" b="1" dirty="0">
                        <a:solidFill>
                          <a:srgbClr val="2AB6CE"/>
                        </a:solidFill>
                      </a:endParaRPr>
                    </a:p>
                  </a:txBody>
                  <a:tcPr anchor="ctr"/>
                </a:tc>
                <a:tc>
                  <a:txBody>
                    <a:bodyPr/>
                    <a:lstStyle/>
                    <a:p>
                      <a:pPr marL="0" marR="0" lvl="0" indent="0" algn="l" defTabSz="1818010" rtl="0" eaLnBrk="1" fontAlgn="auto" latinLnBrk="0" hangingPunct="1">
                        <a:lnSpc>
                          <a:spcPct val="100000"/>
                        </a:lnSpc>
                        <a:spcBef>
                          <a:spcPts val="0"/>
                        </a:spcBef>
                        <a:spcAft>
                          <a:spcPts val="0"/>
                        </a:spcAft>
                        <a:buClrTx/>
                        <a:buSzTx/>
                        <a:buFontTx/>
                        <a:buNone/>
                        <a:tabLst/>
                        <a:defRPr/>
                      </a:pPr>
                      <a:r>
                        <a:rPr lang="en-US" dirty="0"/>
                        <a:t>The magnitude of the expected impacts, when considering the profile of beneficiaries (size, sectors) and the intensity of funding, is not expected to be significant. The impacts are expected to appear between 2024 (TO2 &amp; 3) and 2026 (TO1)</a:t>
                      </a:r>
                      <a:endParaRPr lang="el-GR" dirty="0"/>
                    </a:p>
                  </a:txBody>
                  <a:tcPr anchor="ctr"/>
                </a:tc>
                <a:tc rowSpan="2">
                  <a:txBody>
                    <a:bodyPr/>
                    <a:lstStyle/>
                    <a:p>
                      <a:pPr marL="571500" marR="0" lvl="0" indent="-571500" algn="l" defTabSz="1818010" rtl="0" eaLnBrk="1" fontAlgn="auto" latinLnBrk="0" hangingPunct="1">
                        <a:lnSpc>
                          <a:spcPct val="100000"/>
                        </a:lnSpc>
                        <a:spcBef>
                          <a:spcPts val="0"/>
                        </a:spcBef>
                        <a:spcAft>
                          <a:spcPts val="0"/>
                        </a:spcAft>
                        <a:buClr>
                          <a:srgbClr val="79CA4C"/>
                        </a:buClr>
                        <a:buSzTx/>
                        <a:buFont typeface="Segoe UI Semilight" panose="020B0402040204020203" pitchFamily="34" charset="0"/>
                        <a:buChar char="►"/>
                        <a:tabLst/>
                        <a:defRPr/>
                      </a:pPr>
                      <a:endParaRPr lang="el-GR" sz="2800" dirty="0"/>
                    </a:p>
                  </a:txBody>
                  <a:tcPr anchor="ctr"/>
                </a:tc>
                <a:extLst>
                  <a:ext uri="{0D108BD9-81ED-4DB2-BD59-A6C34878D82A}">
                    <a16:rowId xmlns:a16="http://schemas.microsoft.com/office/drawing/2014/main" val="1157836661"/>
                  </a:ext>
                </a:extLst>
              </a:tr>
              <a:tr h="3271011">
                <a:tc>
                  <a:txBody>
                    <a:bodyPr/>
                    <a:lstStyle/>
                    <a:p>
                      <a:pPr algn="ctr"/>
                      <a:r>
                        <a:rPr lang="en-US" sz="5400" b="1" dirty="0">
                          <a:solidFill>
                            <a:srgbClr val="2AB6CE"/>
                          </a:solidFill>
                        </a:rPr>
                        <a:t>19</a:t>
                      </a:r>
                      <a:endParaRPr lang="el-GR" sz="5400" b="1" dirty="0">
                        <a:solidFill>
                          <a:srgbClr val="2AB6CE"/>
                        </a:solidFill>
                      </a:endParaRPr>
                    </a:p>
                  </a:txBody>
                  <a:tcPr anchor="ctr"/>
                </a:tc>
                <a:tc>
                  <a:txBody>
                    <a:bodyPr/>
                    <a:lstStyle/>
                    <a:p>
                      <a:pPr marL="0" marR="0" lvl="0" indent="0" algn="l" defTabSz="1818010" rtl="0" eaLnBrk="1" fontAlgn="auto" latinLnBrk="0" hangingPunct="1">
                        <a:lnSpc>
                          <a:spcPct val="100000"/>
                        </a:lnSpc>
                        <a:spcBef>
                          <a:spcPts val="0"/>
                        </a:spcBef>
                        <a:spcAft>
                          <a:spcPts val="0"/>
                        </a:spcAft>
                        <a:buClrTx/>
                        <a:buSzTx/>
                        <a:buFontTx/>
                        <a:buNone/>
                        <a:tabLst/>
                        <a:defRPr/>
                      </a:pPr>
                      <a:r>
                        <a:rPr lang="en-US" dirty="0"/>
                        <a:t>Given the policy mix, in six out of thirteen regions, the impacts are expected to be strongly localized in the capital NUTS3 territories (see inset map of the spatial distribution of S3 related investments </a:t>
                      </a:r>
                      <a:r>
                        <a:rPr lang="en-US" dirty="0" err="1"/>
                        <a:t>normalised</a:t>
                      </a:r>
                      <a:r>
                        <a:rPr lang="en-US" dirty="0"/>
                        <a:t> by the GVA)</a:t>
                      </a:r>
                      <a:endParaRPr lang="el-GR" dirty="0"/>
                    </a:p>
                    <a:p>
                      <a:pPr marL="0" marR="0" lvl="0" indent="0" algn="l" defTabSz="1818010" rtl="0" eaLnBrk="1" fontAlgn="auto" latinLnBrk="0" hangingPunct="1">
                        <a:lnSpc>
                          <a:spcPct val="100000"/>
                        </a:lnSpc>
                        <a:spcBef>
                          <a:spcPts val="0"/>
                        </a:spcBef>
                        <a:spcAft>
                          <a:spcPts val="0"/>
                        </a:spcAft>
                        <a:buClrTx/>
                        <a:buSzTx/>
                        <a:buFontTx/>
                        <a:buNone/>
                        <a:tabLst/>
                        <a:defRPr/>
                      </a:pPr>
                      <a:endParaRPr lang="el-GR" dirty="0"/>
                    </a:p>
                  </a:txBody>
                  <a:tcPr anchor="ctr"/>
                </a:tc>
                <a:tc vMerge="1">
                  <a:txBody>
                    <a:bodyPr/>
                    <a:lstStyle/>
                    <a:p>
                      <a:pPr marL="571500" indent="-571500">
                        <a:buClr>
                          <a:srgbClr val="79CA4C"/>
                        </a:buClr>
                        <a:buFont typeface="Segoe UI Semilight" panose="020B0402040204020203" pitchFamily="34" charset="0"/>
                        <a:buChar char="►"/>
                      </a:pPr>
                      <a:endParaRPr lang="en-US" sz="2800" dirty="0"/>
                    </a:p>
                  </a:txBody>
                  <a:tcPr anchor="ctr"/>
                </a:tc>
                <a:extLst>
                  <a:ext uri="{0D108BD9-81ED-4DB2-BD59-A6C34878D82A}">
                    <a16:rowId xmlns:a16="http://schemas.microsoft.com/office/drawing/2014/main" val="3008407304"/>
                  </a:ext>
                </a:extLst>
              </a:tr>
            </a:tbl>
          </a:graphicData>
        </a:graphic>
      </p:graphicFrame>
      <p:pic>
        <p:nvPicPr>
          <p:cNvPr id="3" name="Εικόνα 2">
            <a:extLst>
              <a:ext uri="{FF2B5EF4-FFF2-40B4-BE49-F238E27FC236}">
                <a16:creationId xmlns:a16="http://schemas.microsoft.com/office/drawing/2014/main" id="{99AE8FBE-AEED-5CB8-0AB7-837CD3B70642}"/>
              </a:ext>
            </a:extLst>
          </p:cNvPr>
          <p:cNvPicPr>
            <a:picLocks noChangeAspect="1"/>
          </p:cNvPicPr>
          <p:nvPr/>
        </p:nvPicPr>
        <p:blipFill>
          <a:blip r:embed="rId2"/>
          <a:srcRect l="13400" t="4035" r="12154" b="3849"/>
          <a:stretch/>
        </p:blipFill>
        <p:spPr>
          <a:xfrm>
            <a:off x="15122666" y="5428034"/>
            <a:ext cx="7782127" cy="6653719"/>
          </a:xfrm>
          <a:prstGeom prst="rect">
            <a:avLst/>
          </a:prstGeom>
        </p:spPr>
      </p:pic>
    </p:spTree>
    <p:extLst>
      <p:ext uri="{BB962C8B-B14F-4D97-AF65-F5344CB8AC3E}">
        <p14:creationId xmlns:p14="http://schemas.microsoft.com/office/powerpoint/2010/main" val="2580638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AF460E-9A32-FAF6-B9A4-9AF9D897B881}"/>
              </a:ext>
            </a:extLst>
          </p:cNvPr>
          <p:cNvSpPr>
            <a:spLocks noGrp="1"/>
          </p:cNvSpPr>
          <p:nvPr>
            <p:ph type="title"/>
          </p:nvPr>
        </p:nvSpPr>
        <p:spPr/>
        <p:txBody>
          <a:bodyPr/>
          <a:lstStyle/>
          <a:p>
            <a:r>
              <a:rPr lang="en-US" dirty="0"/>
              <a:t>Recommendations</a:t>
            </a:r>
            <a:endParaRPr lang="el-GR" dirty="0"/>
          </a:p>
        </p:txBody>
      </p:sp>
      <p:graphicFrame>
        <p:nvGraphicFramePr>
          <p:cNvPr id="5" name="Διάγραμμα 4">
            <a:extLst>
              <a:ext uri="{FF2B5EF4-FFF2-40B4-BE49-F238E27FC236}">
                <a16:creationId xmlns:a16="http://schemas.microsoft.com/office/drawing/2014/main" id="{9A5641A8-4DB5-B6AF-1C8A-D372DBD2BEA8}"/>
              </a:ext>
            </a:extLst>
          </p:cNvPr>
          <p:cNvGraphicFramePr/>
          <p:nvPr>
            <p:extLst>
              <p:ext uri="{D42A27DB-BD31-4B8C-83A1-F6EECF244321}">
                <p14:modId xmlns:p14="http://schemas.microsoft.com/office/powerpoint/2010/main" val="467960346"/>
              </p:ext>
            </p:extLst>
          </p:nvPr>
        </p:nvGraphicFramePr>
        <p:xfrm>
          <a:off x="1666468" y="2715786"/>
          <a:ext cx="20906602" cy="9171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Γραφικό 5" descr="Σήμα με συμπαγές γέμισμα">
            <a:extLst>
              <a:ext uri="{FF2B5EF4-FFF2-40B4-BE49-F238E27FC236}">
                <a16:creationId xmlns:a16="http://schemas.microsoft.com/office/drawing/2014/main" id="{49F8D5F0-42F2-8AB0-96A5-1AA774CCB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06467" y="5435066"/>
            <a:ext cx="1440000" cy="1440000"/>
          </a:xfrm>
          <a:prstGeom prst="rect">
            <a:avLst/>
          </a:prstGeom>
        </p:spPr>
      </p:pic>
      <p:pic>
        <p:nvPicPr>
          <p:cNvPr id="7" name="Γραφικό 6" descr="Σήμα 3 με συμπαγές γέμισμα">
            <a:extLst>
              <a:ext uri="{FF2B5EF4-FFF2-40B4-BE49-F238E27FC236}">
                <a16:creationId xmlns:a16="http://schemas.microsoft.com/office/drawing/2014/main" id="{BD9F9095-866F-1135-34EA-30A04BE2FA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06467" y="7625448"/>
            <a:ext cx="1440000" cy="1440000"/>
          </a:xfrm>
          <a:prstGeom prst="rect">
            <a:avLst/>
          </a:prstGeom>
        </p:spPr>
      </p:pic>
      <p:pic>
        <p:nvPicPr>
          <p:cNvPr id="8" name="Γραφικό 7" descr="Σήμα 4 με συμπαγές γέμισμα">
            <a:extLst>
              <a:ext uri="{FF2B5EF4-FFF2-40B4-BE49-F238E27FC236}">
                <a16:creationId xmlns:a16="http://schemas.microsoft.com/office/drawing/2014/main" id="{960FA217-74D4-BAC7-BB3D-C4F94A3C60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06467" y="9815830"/>
            <a:ext cx="1440000" cy="1440000"/>
          </a:xfrm>
          <a:prstGeom prst="rect">
            <a:avLst/>
          </a:prstGeom>
        </p:spPr>
      </p:pic>
      <p:pic>
        <p:nvPicPr>
          <p:cNvPr id="9" name="Γραφικό 8" descr="Σήμα 1 με συμπαγές γέμισμα">
            <a:extLst>
              <a:ext uri="{FF2B5EF4-FFF2-40B4-BE49-F238E27FC236}">
                <a16:creationId xmlns:a16="http://schemas.microsoft.com/office/drawing/2014/main" id="{A0BC4498-7616-A36A-4CF8-FB08D33B6E4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06467" y="3076099"/>
            <a:ext cx="1440000" cy="1440000"/>
          </a:xfrm>
          <a:prstGeom prst="rect">
            <a:avLst/>
          </a:prstGeom>
        </p:spPr>
      </p:pic>
    </p:spTree>
    <p:extLst>
      <p:ext uri="{BB962C8B-B14F-4D97-AF65-F5344CB8AC3E}">
        <p14:creationId xmlns:p14="http://schemas.microsoft.com/office/powerpoint/2010/main" val="282008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BEE25D4-5290-B110-7FC5-DFC5B556CBD5}"/>
              </a:ext>
            </a:extLst>
          </p:cNvPr>
          <p:cNvGraphicFramePr>
            <a:graphicFrameLocks noGrp="1"/>
          </p:cNvGraphicFramePr>
          <p:nvPr>
            <p:extLst>
              <p:ext uri="{D42A27DB-BD31-4B8C-83A1-F6EECF244321}">
                <p14:modId xmlns:p14="http://schemas.microsoft.com/office/powerpoint/2010/main" val="987646597"/>
              </p:ext>
            </p:extLst>
          </p:nvPr>
        </p:nvGraphicFramePr>
        <p:xfrm>
          <a:off x="7256132" y="4612454"/>
          <a:ext cx="10085655" cy="6280648"/>
        </p:xfrm>
        <a:graphic>
          <a:graphicData uri="http://schemas.openxmlformats.org/drawingml/2006/table">
            <a:tbl>
              <a:tblPr>
                <a:tableStyleId>{2D5ABB26-0587-4C30-8999-92F81FD0307C}</a:tableStyleId>
              </a:tblPr>
              <a:tblGrid>
                <a:gridCol w="1793189">
                  <a:extLst>
                    <a:ext uri="{9D8B030D-6E8A-4147-A177-3AD203B41FA5}">
                      <a16:colId xmlns:a16="http://schemas.microsoft.com/office/drawing/2014/main" val="4094913091"/>
                    </a:ext>
                  </a:extLst>
                </a:gridCol>
                <a:gridCol w="8292466">
                  <a:extLst>
                    <a:ext uri="{9D8B030D-6E8A-4147-A177-3AD203B41FA5}">
                      <a16:colId xmlns:a16="http://schemas.microsoft.com/office/drawing/2014/main" val="1274177529"/>
                    </a:ext>
                  </a:extLst>
                </a:gridCol>
              </a:tblGrid>
              <a:tr h="470824">
                <a:tc>
                  <a:txBody>
                    <a:bodyPr/>
                    <a:lstStyle/>
                    <a:p>
                      <a:endParaRPr lang="el-GR" sz="3600" dirty="0">
                        <a:latin typeface="+mj-lt"/>
                      </a:endParaRPr>
                    </a:p>
                  </a:txBody>
                  <a:tcPr marL="113464" marR="113464" marT="56732" marB="56732"/>
                </a:tc>
                <a:tc>
                  <a:txBody>
                    <a:bodyPr/>
                    <a:lstStyle/>
                    <a:p>
                      <a:r>
                        <a:rPr lang="en-US" sz="3600" dirty="0">
                          <a:latin typeface="+mj-lt"/>
                        </a:rPr>
                        <a:t>Dr Yannis TOLIAS</a:t>
                      </a:r>
                      <a:endParaRPr lang="el-GR" sz="3600" dirty="0">
                        <a:latin typeface="+mj-lt"/>
                      </a:endParaRPr>
                    </a:p>
                    <a:p>
                      <a:endParaRPr lang="el-GR" sz="3600" dirty="0">
                        <a:latin typeface="+mj-lt"/>
                      </a:endParaRPr>
                    </a:p>
                  </a:txBody>
                  <a:tcPr marL="113464" marR="113464" marT="56732" marB="56732"/>
                </a:tc>
                <a:extLst>
                  <a:ext uri="{0D108BD9-81ED-4DB2-BD59-A6C34878D82A}">
                    <a16:rowId xmlns:a16="http://schemas.microsoft.com/office/drawing/2014/main" val="1258899538"/>
                  </a:ext>
                </a:extLst>
              </a:tr>
              <a:tr h="460158">
                <a:tc>
                  <a:txBody>
                    <a:bodyPr/>
                    <a:lstStyle/>
                    <a:p>
                      <a:endParaRPr lang="el-GR" sz="3600" dirty="0">
                        <a:latin typeface="+mj-lt"/>
                      </a:endParaRPr>
                    </a:p>
                  </a:txBody>
                  <a:tcPr marL="113464" marR="113464" marT="56732" marB="56732"/>
                </a:tc>
                <a:tc>
                  <a:txBody>
                    <a:bodyPr/>
                    <a:lstStyle/>
                    <a:p>
                      <a:r>
                        <a:rPr lang="en-US" sz="3600" dirty="0">
                          <a:latin typeface="+mj-lt"/>
                        </a:rPr>
                        <a:t>Innovatia Systems</a:t>
                      </a:r>
                      <a:endParaRPr lang="el-GR" sz="3600" dirty="0">
                        <a:latin typeface="+mj-lt"/>
                      </a:endParaRPr>
                    </a:p>
                  </a:txBody>
                  <a:tcPr marL="113464" marR="113464" marT="56732" marB="56732"/>
                </a:tc>
                <a:extLst>
                  <a:ext uri="{0D108BD9-81ED-4DB2-BD59-A6C34878D82A}">
                    <a16:rowId xmlns:a16="http://schemas.microsoft.com/office/drawing/2014/main" val="1362542019"/>
                  </a:ext>
                </a:extLst>
              </a:tr>
              <a:tr h="460158">
                <a:tc>
                  <a:txBody>
                    <a:bodyPr/>
                    <a:lstStyle/>
                    <a:p>
                      <a:endParaRPr lang="el-GR" sz="3600" dirty="0">
                        <a:latin typeface="+mj-lt"/>
                      </a:endParaRPr>
                    </a:p>
                  </a:txBody>
                  <a:tcPr marL="113464" marR="113464" marT="56732" marB="56732"/>
                </a:tc>
                <a:tc>
                  <a:txBody>
                    <a:bodyPr/>
                    <a:lstStyle/>
                    <a:p>
                      <a:endParaRPr lang="el-GR" sz="3600" dirty="0">
                        <a:latin typeface="+mj-lt"/>
                      </a:endParaRPr>
                    </a:p>
                  </a:txBody>
                  <a:tcPr marL="113464" marR="113464" marT="56732" marB="56732"/>
                </a:tc>
                <a:extLst>
                  <a:ext uri="{0D108BD9-81ED-4DB2-BD59-A6C34878D82A}">
                    <a16:rowId xmlns:a16="http://schemas.microsoft.com/office/drawing/2014/main" val="4190920246"/>
                  </a:ext>
                </a:extLst>
              </a:tr>
              <a:tr h="460158">
                <a:tc>
                  <a:txBody>
                    <a:bodyPr/>
                    <a:lstStyle/>
                    <a:p>
                      <a:endParaRPr lang="el-GR" sz="3600" dirty="0">
                        <a:latin typeface="+mj-lt"/>
                      </a:endParaRPr>
                    </a:p>
                  </a:txBody>
                  <a:tcPr marL="113464" marR="113464" marT="56732" marB="56732"/>
                </a:tc>
                <a:tc>
                  <a:txBody>
                    <a:bodyPr/>
                    <a:lstStyle/>
                    <a:p>
                      <a:r>
                        <a:rPr lang="en-US" sz="3600" dirty="0" err="1">
                          <a:latin typeface="+mj-lt"/>
                        </a:rPr>
                        <a:t>Dodekanissou</a:t>
                      </a:r>
                      <a:r>
                        <a:rPr lang="el-GR" sz="3600" dirty="0">
                          <a:latin typeface="+mj-lt"/>
                        </a:rPr>
                        <a:t> 22</a:t>
                      </a:r>
                      <a:r>
                        <a:rPr lang="en-US" sz="3600" dirty="0">
                          <a:latin typeface="+mj-lt"/>
                        </a:rPr>
                        <a:t>, </a:t>
                      </a:r>
                    </a:p>
                    <a:p>
                      <a:r>
                        <a:rPr lang="en-US" sz="3600" dirty="0">
                          <a:latin typeface="+mj-lt"/>
                        </a:rPr>
                        <a:t>GR 54626 Thessaloniki</a:t>
                      </a:r>
                      <a:endParaRPr lang="el-GR" sz="3600" dirty="0">
                        <a:latin typeface="+mj-lt"/>
                      </a:endParaRPr>
                    </a:p>
                    <a:p>
                      <a:endParaRPr lang="el-GR" sz="3600" dirty="0">
                        <a:latin typeface="+mj-lt"/>
                      </a:endParaRPr>
                    </a:p>
                  </a:txBody>
                  <a:tcPr marL="113464" marR="113464" marT="56732" marB="56732"/>
                </a:tc>
                <a:extLst>
                  <a:ext uri="{0D108BD9-81ED-4DB2-BD59-A6C34878D82A}">
                    <a16:rowId xmlns:a16="http://schemas.microsoft.com/office/drawing/2014/main" val="3140607166"/>
                  </a:ext>
                </a:extLst>
              </a:tr>
              <a:tr h="460158">
                <a:tc>
                  <a:txBody>
                    <a:bodyPr/>
                    <a:lstStyle/>
                    <a:p>
                      <a:endParaRPr lang="el-GR" sz="3600">
                        <a:latin typeface="+mj-lt"/>
                      </a:endParaRPr>
                    </a:p>
                  </a:txBody>
                  <a:tcPr marL="113464" marR="113464" marT="56732" marB="56732"/>
                </a:tc>
                <a:tc>
                  <a:txBody>
                    <a:bodyPr/>
                    <a:lstStyle/>
                    <a:p>
                      <a:r>
                        <a:rPr lang="en-US" sz="3600" dirty="0">
                          <a:latin typeface="+mj-lt"/>
                        </a:rPr>
                        <a:t>+30 231 056 7442</a:t>
                      </a:r>
                      <a:endParaRPr lang="el-GR" sz="3600" dirty="0">
                        <a:latin typeface="+mj-lt"/>
                      </a:endParaRPr>
                    </a:p>
                  </a:txBody>
                  <a:tcPr marL="113464" marR="113464" marT="56732" marB="56732"/>
                </a:tc>
                <a:extLst>
                  <a:ext uri="{0D108BD9-81ED-4DB2-BD59-A6C34878D82A}">
                    <a16:rowId xmlns:a16="http://schemas.microsoft.com/office/drawing/2014/main" val="3438219313"/>
                  </a:ext>
                </a:extLst>
              </a:tr>
              <a:tr h="460158">
                <a:tc>
                  <a:txBody>
                    <a:bodyPr/>
                    <a:lstStyle/>
                    <a:p>
                      <a:endParaRPr lang="el-GR" sz="3600" dirty="0">
                        <a:latin typeface="+mj-lt"/>
                      </a:endParaRPr>
                    </a:p>
                  </a:txBody>
                  <a:tcPr marL="113464" marR="113464" marT="56732" marB="56732"/>
                </a:tc>
                <a:tc>
                  <a:txBody>
                    <a:bodyPr/>
                    <a:lstStyle/>
                    <a:p>
                      <a:endParaRPr lang="el-GR" sz="3600" dirty="0">
                        <a:latin typeface="+mj-lt"/>
                      </a:endParaRPr>
                    </a:p>
                  </a:txBody>
                  <a:tcPr marL="113464" marR="113464" marT="56732" marB="56732"/>
                </a:tc>
                <a:extLst>
                  <a:ext uri="{0D108BD9-81ED-4DB2-BD59-A6C34878D82A}">
                    <a16:rowId xmlns:a16="http://schemas.microsoft.com/office/drawing/2014/main" val="3058150952"/>
                  </a:ext>
                </a:extLst>
              </a:tr>
              <a:tr h="460158">
                <a:tc>
                  <a:txBody>
                    <a:bodyPr/>
                    <a:lstStyle/>
                    <a:p>
                      <a:endParaRPr lang="el-GR" sz="3600">
                        <a:latin typeface="+mj-lt"/>
                      </a:endParaRPr>
                    </a:p>
                  </a:txBody>
                  <a:tcPr marL="113464" marR="113464" marT="56732" marB="56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latin typeface="+mj-lt"/>
                        </a:rPr>
                        <a:t>tolias</a:t>
                      </a:r>
                      <a:r>
                        <a:rPr lang="en-US" sz="3600" dirty="0">
                          <a:latin typeface="+mj-lt"/>
                        </a:rPr>
                        <a:t> [at] </a:t>
                      </a:r>
                      <a:r>
                        <a:rPr lang="en-US" sz="3600" dirty="0" err="1">
                          <a:latin typeface="+mj-lt"/>
                        </a:rPr>
                        <a:t>innovatiasystems</a:t>
                      </a:r>
                      <a:r>
                        <a:rPr lang="en-US" sz="3600" dirty="0">
                          <a:latin typeface="+mj-lt"/>
                        </a:rPr>
                        <a:t> [dot] </a:t>
                      </a:r>
                      <a:r>
                        <a:rPr lang="en-US" sz="3600" dirty="0" err="1">
                          <a:latin typeface="+mj-lt"/>
                        </a:rPr>
                        <a:t>eu</a:t>
                      </a:r>
                      <a:endParaRPr lang="el-GR" sz="3600" dirty="0">
                        <a:latin typeface="+mj-lt"/>
                      </a:endParaRPr>
                    </a:p>
                  </a:txBody>
                  <a:tcPr marL="113464" marR="113464" marT="56732" marB="56732"/>
                </a:tc>
                <a:extLst>
                  <a:ext uri="{0D108BD9-81ED-4DB2-BD59-A6C34878D82A}">
                    <a16:rowId xmlns:a16="http://schemas.microsoft.com/office/drawing/2014/main" val="1422224909"/>
                  </a:ext>
                </a:extLst>
              </a:tr>
            </a:tbl>
          </a:graphicData>
        </a:graphic>
      </p:graphicFrame>
      <p:pic>
        <p:nvPicPr>
          <p:cNvPr id="3" name="Γραφικό 2" descr="Χρήστης">
            <a:extLst>
              <a:ext uri="{FF2B5EF4-FFF2-40B4-BE49-F238E27FC236}">
                <a16:creationId xmlns:a16="http://schemas.microsoft.com/office/drawing/2014/main" id="{B0C1ED6F-6FDE-D61F-862E-AC69CF779F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8099" y="4516271"/>
            <a:ext cx="720000" cy="720000"/>
          </a:xfrm>
          <a:prstGeom prst="rect">
            <a:avLst/>
          </a:prstGeom>
        </p:spPr>
      </p:pic>
      <p:pic>
        <p:nvPicPr>
          <p:cNvPr id="4" name="Γραφικό 3" descr="Τηλέφωνο">
            <a:extLst>
              <a:ext uri="{FF2B5EF4-FFF2-40B4-BE49-F238E27FC236}">
                <a16:creationId xmlns:a16="http://schemas.microsoft.com/office/drawing/2014/main" id="{FA711CE5-B6B9-60B4-449A-41F49BAA33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88099" y="8909472"/>
            <a:ext cx="720000" cy="720000"/>
          </a:xfrm>
          <a:prstGeom prst="rect">
            <a:avLst/>
          </a:prstGeom>
        </p:spPr>
      </p:pic>
      <p:pic>
        <p:nvPicPr>
          <p:cNvPr id="5" name="Γραφικό 4" descr="Κτίριο">
            <a:extLst>
              <a:ext uri="{FF2B5EF4-FFF2-40B4-BE49-F238E27FC236}">
                <a16:creationId xmlns:a16="http://schemas.microsoft.com/office/drawing/2014/main" id="{641D5B58-B9A7-B8A3-5F59-D524624264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41956" y="5831135"/>
            <a:ext cx="720000" cy="720000"/>
          </a:xfrm>
          <a:prstGeom prst="rect">
            <a:avLst/>
          </a:prstGeom>
        </p:spPr>
      </p:pic>
      <p:pic>
        <p:nvPicPr>
          <p:cNvPr id="6" name="Γραφικό 5" descr="Σημάδι">
            <a:extLst>
              <a:ext uri="{FF2B5EF4-FFF2-40B4-BE49-F238E27FC236}">
                <a16:creationId xmlns:a16="http://schemas.microsoft.com/office/drawing/2014/main" id="{DEFF27F5-A800-E2C5-3CD8-645A8B8FC1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27414" y="7145999"/>
            <a:ext cx="720000" cy="720000"/>
          </a:xfrm>
          <a:prstGeom prst="rect">
            <a:avLst/>
          </a:prstGeom>
        </p:spPr>
      </p:pic>
      <p:pic>
        <p:nvPicPr>
          <p:cNvPr id="7" name="Γραφικό 6" descr="Email">
            <a:extLst>
              <a:ext uri="{FF2B5EF4-FFF2-40B4-BE49-F238E27FC236}">
                <a16:creationId xmlns:a16="http://schemas.microsoft.com/office/drawing/2014/main" id="{5FC88B34-5FE5-1185-F2C3-71D5CBBA159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88099" y="10156336"/>
            <a:ext cx="720000" cy="720000"/>
          </a:xfrm>
          <a:prstGeom prst="rect">
            <a:avLst/>
          </a:prstGeom>
        </p:spPr>
      </p:pic>
      <p:pic>
        <p:nvPicPr>
          <p:cNvPr id="8" name="Εικόνα 7">
            <a:extLst>
              <a:ext uri="{FF2B5EF4-FFF2-40B4-BE49-F238E27FC236}">
                <a16:creationId xmlns:a16="http://schemas.microsoft.com/office/drawing/2014/main" id="{072EBF10-B2CE-B956-9343-2E28A945DC93}"/>
              </a:ext>
            </a:extLst>
          </p:cNvPr>
          <p:cNvPicPr>
            <a:picLocks noChangeAspect="1"/>
          </p:cNvPicPr>
          <p:nvPr/>
        </p:nvPicPr>
        <p:blipFill>
          <a:blip r:embed="rId12"/>
          <a:stretch>
            <a:fillRect/>
          </a:stretch>
        </p:blipFill>
        <p:spPr>
          <a:xfrm>
            <a:off x="2149538" y="3924553"/>
            <a:ext cx="5238239" cy="2626582"/>
          </a:xfrm>
          <a:prstGeom prst="rect">
            <a:avLst/>
          </a:prstGeom>
        </p:spPr>
      </p:pic>
      <p:pic>
        <p:nvPicPr>
          <p:cNvPr id="10" name="Εικόνα 9">
            <a:extLst>
              <a:ext uri="{FF2B5EF4-FFF2-40B4-BE49-F238E27FC236}">
                <a16:creationId xmlns:a16="http://schemas.microsoft.com/office/drawing/2014/main" id="{97D97923-56CD-E118-140E-9137A0AABF15}"/>
              </a:ext>
            </a:extLst>
          </p:cNvPr>
          <p:cNvPicPr>
            <a:picLocks noChangeAspect="1"/>
          </p:cNvPicPr>
          <p:nvPr/>
        </p:nvPicPr>
        <p:blipFill>
          <a:blip r:embed="rId13"/>
          <a:stretch>
            <a:fillRect/>
          </a:stretch>
        </p:blipFill>
        <p:spPr>
          <a:xfrm>
            <a:off x="18313069" y="1342453"/>
            <a:ext cx="4533900" cy="6410325"/>
          </a:xfrm>
          <a:prstGeom prst="rect">
            <a:avLst/>
          </a:prstGeom>
          <a:ln w="12700">
            <a:solidFill>
              <a:schemeClr val="bg1">
                <a:lumMod val="50000"/>
              </a:schemeClr>
            </a:solidFill>
          </a:ln>
        </p:spPr>
      </p:pic>
      <p:sp>
        <p:nvSpPr>
          <p:cNvPr id="11" name="TextBox 10">
            <a:extLst>
              <a:ext uri="{FF2B5EF4-FFF2-40B4-BE49-F238E27FC236}">
                <a16:creationId xmlns:a16="http://schemas.microsoft.com/office/drawing/2014/main" id="{C9F3A334-7C2D-6550-E17A-FFECBF085D6C}"/>
              </a:ext>
            </a:extLst>
          </p:cNvPr>
          <p:cNvSpPr txBox="1"/>
          <p:nvPr/>
        </p:nvSpPr>
        <p:spPr>
          <a:xfrm>
            <a:off x="19299789" y="7752778"/>
            <a:ext cx="2911182" cy="644151"/>
          </a:xfrm>
          <a:prstGeom prst="rect">
            <a:avLst/>
          </a:prstGeom>
          <a:noFill/>
        </p:spPr>
        <p:txBody>
          <a:bodyPr wrap="none" rtlCol="0">
            <a:spAutoFit/>
          </a:bodyPr>
          <a:lstStyle/>
          <a:p>
            <a:r>
              <a:rPr lang="en-US" dirty="0">
                <a:hlinkClick r:id="rId14"/>
              </a:rPr>
              <a:t>Link to full text</a:t>
            </a:r>
            <a:endParaRPr lang="el-GR" dirty="0"/>
          </a:p>
        </p:txBody>
      </p:sp>
    </p:spTree>
    <p:extLst>
      <p:ext uri="{BB962C8B-B14F-4D97-AF65-F5344CB8AC3E}">
        <p14:creationId xmlns:p14="http://schemas.microsoft.com/office/powerpoint/2010/main" val="349721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918044-A9C6-355B-AEBD-DEDB63BC726A}"/>
              </a:ext>
            </a:extLst>
          </p:cNvPr>
          <p:cNvSpPr>
            <a:spLocks noGrp="1"/>
          </p:cNvSpPr>
          <p:nvPr>
            <p:ph type="title"/>
          </p:nvPr>
        </p:nvSpPr>
        <p:spPr>
          <a:xfrm>
            <a:off x="1666468" y="945404"/>
            <a:ext cx="20906602" cy="1131800"/>
          </a:xfrm>
        </p:spPr>
        <p:txBody>
          <a:bodyPr/>
          <a:lstStyle/>
          <a:p>
            <a:r>
              <a:rPr lang="en-US" dirty="0"/>
              <a:t>Scope of the evaluation</a:t>
            </a:r>
            <a:endParaRPr lang="el-GR" dirty="0"/>
          </a:p>
        </p:txBody>
      </p:sp>
      <p:sp>
        <p:nvSpPr>
          <p:cNvPr id="3" name="Θέση περιεχομένου 2">
            <a:extLst>
              <a:ext uri="{FF2B5EF4-FFF2-40B4-BE49-F238E27FC236}">
                <a16:creationId xmlns:a16="http://schemas.microsoft.com/office/drawing/2014/main" id="{EC89CB59-FD95-296A-DB94-5AD1CA817AEF}"/>
              </a:ext>
            </a:extLst>
          </p:cNvPr>
          <p:cNvSpPr>
            <a:spLocks noGrp="1"/>
          </p:cNvSpPr>
          <p:nvPr>
            <p:ph idx="1"/>
          </p:nvPr>
        </p:nvSpPr>
        <p:spPr/>
        <p:txBody>
          <a:bodyPr anchor="t"/>
          <a:lstStyle/>
          <a:p>
            <a:r>
              <a:rPr lang="en-US" dirty="0"/>
              <a:t>Quantify the contribution of the 13 Regional Operational </a:t>
            </a:r>
            <a:r>
              <a:rPr lang="en-US" dirty="0" err="1"/>
              <a:t>Programmes</a:t>
            </a:r>
            <a:r>
              <a:rPr lang="en-US" dirty="0"/>
              <a:t> (ROPs) to the regional S3s and estimate the impacts that can be attributed to the ROP contribution</a:t>
            </a:r>
            <a:endParaRPr lang="el-GR" b="1" dirty="0"/>
          </a:p>
          <a:p>
            <a:r>
              <a:rPr lang="en-US" dirty="0"/>
              <a:t>Thematic focus</a:t>
            </a:r>
            <a:r>
              <a:rPr lang="el-GR" dirty="0"/>
              <a:t>:</a:t>
            </a:r>
          </a:p>
          <a:p>
            <a:pPr lvl="1"/>
            <a:r>
              <a:rPr lang="en-US" dirty="0"/>
              <a:t>Thematic Objective </a:t>
            </a:r>
            <a:r>
              <a:rPr lang="el-GR" dirty="0"/>
              <a:t>1</a:t>
            </a:r>
          </a:p>
          <a:p>
            <a:pPr lvl="1"/>
            <a:r>
              <a:rPr lang="en-US" dirty="0"/>
              <a:t>Thematic Objective </a:t>
            </a:r>
            <a:r>
              <a:rPr lang="el-GR" dirty="0"/>
              <a:t>2 (</a:t>
            </a:r>
            <a:r>
              <a:rPr lang="en-US" dirty="0"/>
              <a:t>investment priorities </a:t>
            </a:r>
            <a:r>
              <a:rPr lang="el-GR" dirty="0"/>
              <a:t>2</a:t>
            </a:r>
            <a:r>
              <a:rPr lang="en-US" dirty="0"/>
              <a:t>a and </a:t>
            </a:r>
            <a:r>
              <a:rPr lang="el-GR" dirty="0"/>
              <a:t>2</a:t>
            </a:r>
            <a:r>
              <a:rPr lang="en-US" dirty="0"/>
              <a:t>b</a:t>
            </a:r>
            <a:r>
              <a:rPr lang="el-GR" dirty="0"/>
              <a:t>) </a:t>
            </a:r>
          </a:p>
          <a:p>
            <a:pPr lvl="1"/>
            <a:r>
              <a:rPr lang="en-US" dirty="0"/>
              <a:t>Thematic Objective </a:t>
            </a:r>
            <a:r>
              <a:rPr lang="el-GR" dirty="0"/>
              <a:t>3</a:t>
            </a:r>
            <a:r>
              <a:rPr lang="en-US" dirty="0"/>
              <a:t>,</a:t>
            </a:r>
            <a:r>
              <a:rPr lang="el-GR" dirty="0"/>
              <a:t> </a:t>
            </a:r>
            <a:r>
              <a:rPr lang="en-US" dirty="0"/>
              <a:t>and</a:t>
            </a:r>
            <a:r>
              <a:rPr lang="el-GR" dirty="0"/>
              <a:t> </a:t>
            </a:r>
          </a:p>
          <a:p>
            <a:pPr lvl="1"/>
            <a:r>
              <a:rPr lang="en-US" dirty="0"/>
              <a:t>Thematic Objective </a:t>
            </a:r>
            <a:r>
              <a:rPr lang="el-GR" dirty="0"/>
              <a:t>8 (</a:t>
            </a:r>
            <a:r>
              <a:rPr lang="en-US" dirty="0"/>
              <a:t>investment priorities </a:t>
            </a:r>
            <a:r>
              <a:rPr lang="el-GR" dirty="0"/>
              <a:t>8i, 8iii, </a:t>
            </a:r>
            <a:r>
              <a:rPr lang="en-US" dirty="0"/>
              <a:t>and</a:t>
            </a:r>
            <a:r>
              <a:rPr lang="el-GR" dirty="0"/>
              <a:t> 8v)</a:t>
            </a:r>
          </a:p>
          <a:p>
            <a:r>
              <a:rPr lang="en-US" dirty="0"/>
              <a:t>Data cut-off date: </a:t>
            </a:r>
            <a:r>
              <a:rPr lang="el-GR" b="1" dirty="0"/>
              <a:t>13.7.2023</a:t>
            </a:r>
          </a:p>
        </p:txBody>
      </p:sp>
    </p:spTree>
    <p:extLst>
      <p:ext uri="{BB962C8B-B14F-4D97-AF65-F5344CB8AC3E}">
        <p14:creationId xmlns:p14="http://schemas.microsoft.com/office/powerpoint/2010/main" val="69769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2F46C6-D6FA-B689-0040-53FE94C123D9}"/>
              </a:ext>
            </a:extLst>
          </p:cNvPr>
          <p:cNvSpPr>
            <a:spLocks noGrp="1"/>
          </p:cNvSpPr>
          <p:nvPr>
            <p:ph type="title"/>
          </p:nvPr>
        </p:nvSpPr>
        <p:spPr/>
        <p:txBody>
          <a:bodyPr/>
          <a:lstStyle/>
          <a:p>
            <a:r>
              <a:rPr lang="en-US" dirty="0"/>
              <a:t>Timeline</a:t>
            </a:r>
            <a:endParaRPr lang="el-GR" dirty="0"/>
          </a:p>
        </p:txBody>
      </p:sp>
      <p:cxnSp>
        <p:nvCxnSpPr>
          <p:cNvPr id="7" name="Ευθύγραμμο βέλος σύνδεσης 6">
            <a:extLst>
              <a:ext uri="{FF2B5EF4-FFF2-40B4-BE49-F238E27FC236}">
                <a16:creationId xmlns:a16="http://schemas.microsoft.com/office/drawing/2014/main" id="{8A4D4A1A-7FB1-BDBD-6EA1-56843DBDD2CA}"/>
              </a:ext>
            </a:extLst>
          </p:cNvPr>
          <p:cNvCxnSpPr>
            <a:cxnSpLocks/>
          </p:cNvCxnSpPr>
          <p:nvPr/>
        </p:nvCxnSpPr>
        <p:spPr>
          <a:xfrm>
            <a:off x="1326776" y="11799662"/>
            <a:ext cx="22752424" cy="22187"/>
          </a:xfrm>
          <a:prstGeom prst="straightConnector1">
            <a:avLst/>
          </a:prstGeom>
          <a:ln w="38100" cap="flat" cmpd="sng" algn="ctr">
            <a:solidFill>
              <a:srgbClr val="00008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Οβάλ 7">
            <a:extLst>
              <a:ext uri="{FF2B5EF4-FFF2-40B4-BE49-F238E27FC236}">
                <a16:creationId xmlns:a16="http://schemas.microsoft.com/office/drawing/2014/main" id="{8411727C-9501-727C-15EB-A2C4A002CB26}"/>
              </a:ext>
            </a:extLst>
          </p:cNvPr>
          <p:cNvSpPr/>
          <p:nvPr/>
        </p:nvSpPr>
        <p:spPr>
          <a:xfrm>
            <a:off x="1203873" y="11676759"/>
            <a:ext cx="265470" cy="265470"/>
          </a:xfrm>
          <a:prstGeom prst="ellipse">
            <a:avLst/>
          </a:prstGeom>
          <a:solidFill>
            <a:srgbClr val="0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31763BB0-B75A-9488-AA6C-DA89D826F905}"/>
              </a:ext>
            </a:extLst>
          </p:cNvPr>
          <p:cNvSpPr txBox="1"/>
          <p:nvPr/>
        </p:nvSpPr>
        <p:spPr>
          <a:xfrm>
            <a:off x="389590" y="11049062"/>
            <a:ext cx="1107996" cy="369332"/>
          </a:xfrm>
          <a:prstGeom prst="rect">
            <a:avLst/>
          </a:prstGeom>
          <a:noFill/>
        </p:spPr>
        <p:txBody>
          <a:bodyPr wrap="none" rtlCol="0">
            <a:spAutoFit/>
          </a:bodyPr>
          <a:lstStyle/>
          <a:p>
            <a:r>
              <a:rPr lang="el-GR" dirty="0"/>
              <a:t>28.4.2023</a:t>
            </a:r>
          </a:p>
        </p:txBody>
      </p:sp>
      <p:sp>
        <p:nvSpPr>
          <p:cNvPr id="10" name="Οβάλ 9">
            <a:extLst>
              <a:ext uri="{FF2B5EF4-FFF2-40B4-BE49-F238E27FC236}">
                <a16:creationId xmlns:a16="http://schemas.microsoft.com/office/drawing/2014/main" id="{592F4ED8-0CB9-AD6A-F7AB-3ADF816DC421}"/>
              </a:ext>
            </a:extLst>
          </p:cNvPr>
          <p:cNvSpPr/>
          <p:nvPr/>
        </p:nvSpPr>
        <p:spPr>
          <a:xfrm>
            <a:off x="6984379" y="11666927"/>
            <a:ext cx="265470" cy="265470"/>
          </a:xfrm>
          <a:prstGeom prst="ellipse">
            <a:avLst/>
          </a:prstGeom>
          <a:solidFill>
            <a:srgbClr val="0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11" name="TextBox 10">
            <a:extLst>
              <a:ext uri="{FF2B5EF4-FFF2-40B4-BE49-F238E27FC236}">
                <a16:creationId xmlns:a16="http://schemas.microsoft.com/office/drawing/2014/main" id="{747D6D94-F4B7-7A78-21B5-104F0E6D7EA3}"/>
              </a:ext>
            </a:extLst>
          </p:cNvPr>
          <p:cNvSpPr txBox="1"/>
          <p:nvPr/>
        </p:nvSpPr>
        <p:spPr>
          <a:xfrm>
            <a:off x="6563116" y="11016620"/>
            <a:ext cx="1107996" cy="369332"/>
          </a:xfrm>
          <a:prstGeom prst="rect">
            <a:avLst/>
          </a:prstGeom>
          <a:noFill/>
        </p:spPr>
        <p:txBody>
          <a:bodyPr wrap="none" rtlCol="0">
            <a:spAutoFit/>
          </a:bodyPr>
          <a:lstStyle/>
          <a:p>
            <a:pPr algn="ctr"/>
            <a:r>
              <a:rPr lang="el-GR" dirty="0"/>
              <a:t>28.6.2023</a:t>
            </a:r>
          </a:p>
        </p:txBody>
      </p:sp>
      <p:sp>
        <p:nvSpPr>
          <p:cNvPr id="12" name="Οβάλ 11">
            <a:extLst>
              <a:ext uri="{FF2B5EF4-FFF2-40B4-BE49-F238E27FC236}">
                <a16:creationId xmlns:a16="http://schemas.microsoft.com/office/drawing/2014/main" id="{51701C00-A10F-F21F-1D3D-2279F95979FD}"/>
              </a:ext>
            </a:extLst>
          </p:cNvPr>
          <p:cNvSpPr/>
          <p:nvPr/>
        </p:nvSpPr>
        <p:spPr>
          <a:xfrm>
            <a:off x="15609337" y="11669383"/>
            <a:ext cx="265470" cy="265470"/>
          </a:xfrm>
          <a:prstGeom prst="ellipse">
            <a:avLst/>
          </a:prstGeom>
          <a:solidFill>
            <a:srgbClr val="0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13" name="TextBox 12">
            <a:extLst>
              <a:ext uri="{FF2B5EF4-FFF2-40B4-BE49-F238E27FC236}">
                <a16:creationId xmlns:a16="http://schemas.microsoft.com/office/drawing/2014/main" id="{5DEC7619-3EF5-6772-867D-A6238D22D2AD}"/>
              </a:ext>
            </a:extLst>
          </p:cNvPr>
          <p:cNvSpPr txBox="1"/>
          <p:nvPr/>
        </p:nvSpPr>
        <p:spPr>
          <a:xfrm>
            <a:off x="15188073" y="11091863"/>
            <a:ext cx="1107997" cy="369332"/>
          </a:xfrm>
          <a:prstGeom prst="rect">
            <a:avLst/>
          </a:prstGeom>
          <a:noFill/>
        </p:spPr>
        <p:txBody>
          <a:bodyPr wrap="none" rtlCol="0">
            <a:spAutoFit/>
          </a:bodyPr>
          <a:lstStyle/>
          <a:p>
            <a:pPr algn="ctr"/>
            <a:r>
              <a:rPr lang="el-GR" dirty="0"/>
              <a:t>28.9.2023</a:t>
            </a:r>
          </a:p>
        </p:txBody>
      </p:sp>
      <p:sp>
        <p:nvSpPr>
          <p:cNvPr id="14" name="Οβάλ 13">
            <a:extLst>
              <a:ext uri="{FF2B5EF4-FFF2-40B4-BE49-F238E27FC236}">
                <a16:creationId xmlns:a16="http://schemas.microsoft.com/office/drawing/2014/main" id="{F587E250-1D58-A78E-B002-9E57FBAB25BB}"/>
              </a:ext>
            </a:extLst>
          </p:cNvPr>
          <p:cNvSpPr/>
          <p:nvPr/>
        </p:nvSpPr>
        <p:spPr>
          <a:xfrm>
            <a:off x="19942616" y="11689114"/>
            <a:ext cx="265470" cy="265470"/>
          </a:xfrm>
          <a:prstGeom prst="ellipse">
            <a:avLst/>
          </a:prstGeom>
          <a:solidFill>
            <a:srgbClr val="0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15" name="TextBox 14">
            <a:extLst>
              <a:ext uri="{FF2B5EF4-FFF2-40B4-BE49-F238E27FC236}">
                <a16:creationId xmlns:a16="http://schemas.microsoft.com/office/drawing/2014/main" id="{868EB573-040F-8355-ACA4-29B2832A8D1A}"/>
              </a:ext>
            </a:extLst>
          </p:cNvPr>
          <p:cNvSpPr txBox="1"/>
          <p:nvPr/>
        </p:nvSpPr>
        <p:spPr>
          <a:xfrm>
            <a:off x="19521352" y="11076431"/>
            <a:ext cx="1107997" cy="369332"/>
          </a:xfrm>
          <a:prstGeom prst="rect">
            <a:avLst/>
          </a:prstGeom>
          <a:noFill/>
        </p:spPr>
        <p:txBody>
          <a:bodyPr wrap="none" rtlCol="0">
            <a:spAutoFit/>
          </a:bodyPr>
          <a:lstStyle/>
          <a:p>
            <a:pPr algn="ctr"/>
            <a:r>
              <a:rPr lang="el-GR" dirty="0"/>
              <a:t>7.12.2023</a:t>
            </a:r>
          </a:p>
        </p:txBody>
      </p:sp>
      <p:sp>
        <p:nvSpPr>
          <p:cNvPr id="16" name="Οβάλ 15">
            <a:extLst>
              <a:ext uri="{FF2B5EF4-FFF2-40B4-BE49-F238E27FC236}">
                <a16:creationId xmlns:a16="http://schemas.microsoft.com/office/drawing/2014/main" id="{A49CDE82-58F0-EB7C-065E-C6D08A8DFD94}"/>
              </a:ext>
            </a:extLst>
          </p:cNvPr>
          <p:cNvSpPr/>
          <p:nvPr/>
        </p:nvSpPr>
        <p:spPr>
          <a:xfrm>
            <a:off x="22780089" y="11676759"/>
            <a:ext cx="265470" cy="265470"/>
          </a:xfrm>
          <a:prstGeom prst="ellipse">
            <a:avLst/>
          </a:prstGeom>
          <a:solidFill>
            <a:srgbClr val="0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17" name="TextBox 16">
            <a:extLst>
              <a:ext uri="{FF2B5EF4-FFF2-40B4-BE49-F238E27FC236}">
                <a16:creationId xmlns:a16="http://schemas.microsoft.com/office/drawing/2014/main" id="{D7951D32-718D-B781-6110-C9C6D697D9EB}"/>
              </a:ext>
            </a:extLst>
          </p:cNvPr>
          <p:cNvSpPr txBox="1"/>
          <p:nvPr/>
        </p:nvSpPr>
        <p:spPr>
          <a:xfrm>
            <a:off x="22137240" y="11091863"/>
            <a:ext cx="1223413" cy="369332"/>
          </a:xfrm>
          <a:prstGeom prst="rect">
            <a:avLst/>
          </a:prstGeom>
          <a:noFill/>
        </p:spPr>
        <p:txBody>
          <a:bodyPr wrap="none" rtlCol="0">
            <a:spAutoFit/>
          </a:bodyPr>
          <a:lstStyle/>
          <a:p>
            <a:pPr algn="ctr"/>
            <a:r>
              <a:rPr lang="el-GR" dirty="0"/>
              <a:t>28.12.2023</a:t>
            </a:r>
          </a:p>
        </p:txBody>
      </p:sp>
      <p:grpSp>
        <p:nvGrpSpPr>
          <p:cNvPr id="35" name="Ομάδα 34">
            <a:extLst>
              <a:ext uri="{FF2B5EF4-FFF2-40B4-BE49-F238E27FC236}">
                <a16:creationId xmlns:a16="http://schemas.microsoft.com/office/drawing/2014/main" id="{59FDAA4B-5FB6-96A9-D1DD-89A493CF8D46}"/>
              </a:ext>
            </a:extLst>
          </p:cNvPr>
          <p:cNvGrpSpPr/>
          <p:nvPr/>
        </p:nvGrpSpPr>
        <p:grpSpPr>
          <a:xfrm>
            <a:off x="1310959" y="2611777"/>
            <a:ext cx="5795615" cy="2951456"/>
            <a:chOff x="1310959" y="2611777"/>
            <a:chExt cx="5795615" cy="2951456"/>
          </a:xfrm>
        </p:grpSpPr>
        <p:sp>
          <p:nvSpPr>
            <p:cNvPr id="4" name="Βέλος: Πεντάγωνο 3">
              <a:extLst>
                <a:ext uri="{FF2B5EF4-FFF2-40B4-BE49-F238E27FC236}">
                  <a16:creationId xmlns:a16="http://schemas.microsoft.com/office/drawing/2014/main" id="{64D605E7-893F-760F-73F1-B493F907678E}"/>
                </a:ext>
              </a:extLst>
            </p:cNvPr>
            <p:cNvSpPr/>
            <p:nvPr/>
          </p:nvSpPr>
          <p:spPr>
            <a:xfrm>
              <a:off x="1336608" y="2611777"/>
              <a:ext cx="5769966" cy="1362636"/>
            </a:xfrm>
            <a:prstGeom prst="homePlate">
              <a:avLst/>
            </a:prstGeom>
            <a:solidFill>
              <a:srgbClr val="0D4F8C"/>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Inception Report</a:t>
              </a:r>
              <a:endParaRPr lang="el-GR" dirty="0"/>
            </a:p>
          </p:txBody>
        </p:sp>
        <p:sp>
          <p:nvSpPr>
            <p:cNvPr id="20" name="TextBox 19">
              <a:extLst>
                <a:ext uri="{FF2B5EF4-FFF2-40B4-BE49-F238E27FC236}">
                  <a16:creationId xmlns:a16="http://schemas.microsoft.com/office/drawing/2014/main" id="{E9E3334B-6AD2-BB87-0CD4-7973FD0B4321}"/>
                </a:ext>
              </a:extLst>
            </p:cNvPr>
            <p:cNvSpPr txBox="1"/>
            <p:nvPr/>
          </p:nvSpPr>
          <p:spPr>
            <a:xfrm>
              <a:off x="1310959" y="3993573"/>
              <a:ext cx="5779797" cy="1569660"/>
            </a:xfrm>
            <a:prstGeom prst="rect">
              <a:avLst/>
            </a:prstGeom>
            <a:noFill/>
          </p:spPr>
          <p:txBody>
            <a:bodyPr wrap="square" rtlCol="0">
              <a:spAutoFit/>
            </a:bodyPr>
            <a:lstStyle/>
            <a:p>
              <a:pPr marL="342900" indent="-342900">
                <a:buClr>
                  <a:srgbClr val="0D4F8C"/>
                </a:buClr>
                <a:buFont typeface="Wingdings" panose="05000000000000000000" pitchFamily="2" charset="2"/>
                <a:buChar char="§"/>
              </a:pPr>
              <a:r>
                <a:rPr lang="en-US" sz="2400" dirty="0" err="1"/>
                <a:t>Finalisation</a:t>
              </a:r>
              <a:r>
                <a:rPr lang="en-US" sz="2400" dirty="0"/>
                <a:t> of the evaluation questions and the evaluation plan</a:t>
              </a:r>
            </a:p>
            <a:p>
              <a:pPr marL="342900" indent="-342900">
                <a:buClr>
                  <a:srgbClr val="0D4F8C"/>
                </a:buClr>
                <a:buFont typeface="Wingdings" panose="05000000000000000000" pitchFamily="2" charset="2"/>
                <a:buChar char="§"/>
              </a:pPr>
              <a:r>
                <a:rPr lang="en-US" sz="2400" dirty="0"/>
                <a:t>Data sources and data requirements</a:t>
              </a:r>
            </a:p>
            <a:p>
              <a:pPr marL="342900" indent="-342900">
                <a:buClr>
                  <a:srgbClr val="0D4F8C"/>
                </a:buClr>
                <a:buFont typeface="Wingdings" panose="05000000000000000000" pitchFamily="2" charset="2"/>
                <a:buChar char="§"/>
              </a:pPr>
              <a:r>
                <a:rPr lang="en-US" sz="2400" dirty="0"/>
                <a:t>Initial typology of Policy Instruments</a:t>
              </a:r>
            </a:p>
          </p:txBody>
        </p:sp>
      </p:grpSp>
      <p:grpSp>
        <p:nvGrpSpPr>
          <p:cNvPr id="36" name="Ομάδα 35">
            <a:extLst>
              <a:ext uri="{FF2B5EF4-FFF2-40B4-BE49-F238E27FC236}">
                <a16:creationId xmlns:a16="http://schemas.microsoft.com/office/drawing/2014/main" id="{2A9FB8C8-F068-832D-7871-FE174346F4A6}"/>
              </a:ext>
            </a:extLst>
          </p:cNvPr>
          <p:cNvGrpSpPr/>
          <p:nvPr/>
        </p:nvGrpSpPr>
        <p:grpSpPr>
          <a:xfrm>
            <a:off x="7112063" y="3956487"/>
            <a:ext cx="8651268" cy="6678346"/>
            <a:chOff x="7112063" y="3956487"/>
            <a:chExt cx="8651268" cy="6678346"/>
          </a:xfrm>
        </p:grpSpPr>
        <p:sp>
          <p:nvSpPr>
            <p:cNvPr id="5" name="Βέλος: Πεντάγωνο 4">
              <a:extLst>
                <a:ext uri="{FF2B5EF4-FFF2-40B4-BE49-F238E27FC236}">
                  <a16:creationId xmlns:a16="http://schemas.microsoft.com/office/drawing/2014/main" id="{7DC2CC5B-443D-6F4F-3BCD-163AF6812E6F}"/>
                </a:ext>
              </a:extLst>
            </p:cNvPr>
            <p:cNvSpPr/>
            <p:nvPr/>
          </p:nvSpPr>
          <p:spPr>
            <a:xfrm>
              <a:off x="7127881" y="3956487"/>
              <a:ext cx="8635450" cy="1362636"/>
            </a:xfrm>
            <a:prstGeom prst="homePlate">
              <a:avLst/>
            </a:prstGeom>
            <a:solidFill>
              <a:srgbClr val="79CA4C"/>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3600" dirty="0"/>
                <a:t>Data collection, pilot application in the Region of Western Macedonia</a:t>
              </a:r>
              <a:endParaRPr lang="el-GR" sz="3600" dirty="0"/>
            </a:p>
          </p:txBody>
        </p:sp>
        <p:sp>
          <p:nvSpPr>
            <p:cNvPr id="21" name="TextBox 20">
              <a:extLst>
                <a:ext uri="{FF2B5EF4-FFF2-40B4-BE49-F238E27FC236}">
                  <a16:creationId xmlns:a16="http://schemas.microsoft.com/office/drawing/2014/main" id="{C8B3B4E1-F28C-76EC-3A3E-98D1C18A279F}"/>
                </a:ext>
              </a:extLst>
            </p:cNvPr>
            <p:cNvSpPr txBox="1"/>
            <p:nvPr/>
          </p:nvSpPr>
          <p:spPr>
            <a:xfrm>
              <a:off x="7112063" y="5371854"/>
              <a:ext cx="8573173" cy="5262979"/>
            </a:xfrm>
            <a:prstGeom prst="rect">
              <a:avLst/>
            </a:prstGeom>
            <a:noFill/>
          </p:spPr>
          <p:txBody>
            <a:bodyPr wrap="square" rtlCol="0">
              <a:spAutoFit/>
            </a:bodyPr>
            <a:lstStyle/>
            <a:p>
              <a:pPr marL="342900" indent="-342900">
                <a:buClr>
                  <a:srgbClr val="79CA4C"/>
                </a:buClr>
                <a:buFont typeface="Wingdings" panose="05000000000000000000" pitchFamily="2" charset="2"/>
                <a:buChar char="§"/>
              </a:pPr>
              <a:r>
                <a:rPr lang="en-US" sz="2400" dirty="0" err="1"/>
                <a:t>Finalisation</a:t>
              </a:r>
              <a:r>
                <a:rPr lang="en-US" sz="2400" dirty="0"/>
                <a:t> of research instruments (surveys, structured interview guides, data analysis tools)</a:t>
              </a:r>
            </a:p>
            <a:p>
              <a:pPr marL="342900" indent="-342900">
                <a:buClr>
                  <a:srgbClr val="79CA4C"/>
                </a:buClr>
                <a:buFont typeface="Wingdings" panose="05000000000000000000" pitchFamily="2" charset="2"/>
                <a:buChar char="§"/>
              </a:pPr>
              <a:r>
                <a:rPr lang="en-US" sz="2400" dirty="0"/>
                <a:t>Pilot application of the Evaluation Plan to the Region of Western Macedonia</a:t>
              </a:r>
              <a:endParaRPr lang="el-GR" sz="2400" dirty="0"/>
            </a:p>
            <a:p>
              <a:pPr marL="342900" indent="-342900">
                <a:buClr>
                  <a:srgbClr val="79CA4C"/>
                </a:buClr>
                <a:buFont typeface="Wingdings" panose="05000000000000000000" pitchFamily="2" charset="2"/>
                <a:buChar char="§"/>
              </a:pPr>
              <a:r>
                <a:rPr lang="en-US" sz="2400" dirty="0"/>
                <a:t>Document review (13 ROP &amp; 13 S3 texts, 285 call texts related to TO1-2-3-8) </a:t>
              </a:r>
              <a:endParaRPr lang="el-GR" sz="2400" dirty="0"/>
            </a:p>
            <a:p>
              <a:pPr marL="342900" indent="-342900">
                <a:buClr>
                  <a:srgbClr val="79CA4C"/>
                </a:buClr>
                <a:buFont typeface="Wingdings" panose="05000000000000000000" pitchFamily="2" charset="2"/>
                <a:buChar char="§"/>
              </a:pPr>
              <a:r>
                <a:rPr lang="en-US" sz="2400" dirty="0"/>
                <a:t>Data collection, cleaning, and fusion from the two main information systems. </a:t>
              </a:r>
              <a:endParaRPr lang="el-GR" sz="2400" dirty="0"/>
            </a:p>
            <a:p>
              <a:pPr marL="342900" indent="-342900">
                <a:buClr>
                  <a:srgbClr val="79CA4C"/>
                </a:buClr>
                <a:buFont typeface="Wingdings" panose="05000000000000000000" pitchFamily="2" charset="2"/>
                <a:buChar char="§"/>
              </a:pPr>
              <a:r>
                <a:rPr lang="en-US" sz="2400" dirty="0" err="1"/>
                <a:t>Finalisation</a:t>
              </a:r>
              <a:r>
                <a:rPr lang="en-US" sz="2400" dirty="0"/>
                <a:t> of the typology of policy instruments after reviewing call texts</a:t>
              </a:r>
              <a:endParaRPr lang="el-GR" sz="2400" dirty="0"/>
            </a:p>
            <a:p>
              <a:pPr marL="342900" indent="-342900">
                <a:buClr>
                  <a:srgbClr val="79CA4C"/>
                </a:buClr>
                <a:buFont typeface="Wingdings" panose="05000000000000000000" pitchFamily="2" charset="2"/>
                <a:buChar char="§"/>
              </a:pPr>
              <a:r>
                <a:rPr lang="en-US" sz="2400" dirty="0"/>
                <a:t>Deployment of an online beneficiaries' survey (1 survey per policy instrument comprising common and PI-related questions)</a:t>
              </a:r>
              <a:endParaRPr lang="el-GR" sz="2400" dirty="0"/>
            </a:p>
            <a:p>
              <a:pPr marL="342900" indent="-342900">
                <a:buClr>
                  <a:srgbClr val="79CA4C"/>
                </a:buClr>
                <a:buFont typeface="Wingdings" panose="05000000000000000000" pitchFamily="2" charset="2"/>
                <a:buChar char="§"/>
              </a:pPr>
              <a:r>
                <a:rPr lang="en-US" sz="2400" dirty="0"/>
                <a:t>Debates, interviews and supplementary data collection from the remaining 12 ROP Managing Authorities</a:t>
              </a:r>
              <a:endParaRPr lang="el-GR" sz="2400" dirty="0"/>
            </a:p>
          </p:txBody>
        </p:sp>
      </p:grpSp>
      <p:cxnSp>
        <p:nvCxnSpPr>
          <p:cNvPr id="25" name="Ευθεία γραμμή σύνδεσης 24">
            <a:extLst>
              <a:ext uri="{FF2B5EF4-FFF2-40B4-BE49-F238E27FC236}">
                <a16:creationId xmlns:a16="http://schemas.microsoft.com/office/drawing/2014/main" id="{26CEB82D-1223-A9EC-7946-28FB7ABD5921}"/>
              </a:ext>
            </a:extLst>
          </p:cNvPr>
          <p:cNvCxnSpPr/>
          <p:nvPr/>
        </p:nvCxnSpPr>
        <p:spPr>
          <a:xfrm>
            <a:off x="1326776" y="1810871"/>
            <a:ext cx="9832" cy="9988791"/>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a:extLst>
              <a:ext uri="{FF2B5EF4-FFF2-40B4-BE49-F238E27FC236}">
                <a16:creationId xmlns:a16="http://schemas.microsoft.com/office/drawing/2014/main" id="{4AB88855-7451-EEA3-A768-A6F121C207D8}"/>
              </a:ext>
            </a:extLst>
          </p:cNvPr>
          <p:cNvCxnSpPr/>
          <p:nvPr/>
        </p:nvCxnSpPr>
        <p:spPr>
          <a:xfrm>
            <a:off x="7091392" y="1801532"/>
            <a:ext cx="9832" cy="9988791"/>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a:extLst>
              <a:ext uri="{FF2B5EF4-FFF2-40B4-BE49-F238E27FC236}">
                <a16:creationId xmlns:a16="http://schemas.microsoft.com/office/drawing/2014/main" id="{628D6752-676A-8336-4DFB-F2AC681AA1BC}"/>
              </a:ext>
            </a:extLst>
          </p:cNvPr>
          <p:cNvCxnSpPr/>
          <p:nvPr/>
        </p:nvCxnSpPr>
        <p:spPr>
          <a:xfrm>
            <a:off x="15732192" y="1744503"/>
            <a:ext cx="9832" cy="9988791"/>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a:extLst>
              <a:ext uri="{FF2B5EF4-FFF2-40B4-BE49-F238E27FC236}">
                <a16:creationId xmlns:a16="http://schemas.microsoft.com/office/drawing/2014/main" id="{35082046-5DA3-48A0-E144-54DDF4C971A9}"/>
              </a:ext>
            </a:extLst>
          </p:cNvPr>
          <p:cNvCxnSpPr/>
          <p:nvPr/>
        </p:nvCxnSpPr>
        <p:spPr>
          <a:xfrm>
            <a:off x="20055686" y="1777687"/>
            <a:ext cx="9832" cy="9988791"/>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7" name="Ομάδα 36">
            <a:extLst>
              <a:ext uri="{FF2B5EF4-FFF2-40B4-BE49-F238E27FC236}">
                <a16:creationId xmlns:a16="http://schemas.microsoft.com/office/drawing/2014/main" id="{57363ADB-FF74-543E-115C-BCDCE9F95CCF}"/>
              </a:ext>
            </a:extLst>
          </p:cNvPr>
          <p:cNvGrpSpPr/>
          <p:nvPr/>
        </p:nvGrpSpPr>
        <p:grpSpPr>
          <a:xfrm>
            <a:off x="15742024" y="5413631"/>
            <a:ext cx="4339885" cy="4510338"/>
            <a:chOff x="15742024" y="5413631"/>
            <a:chExt cx="4339885" cy="4510338"/>
          </a:xfrm>
        </p:grpSpPr>
        <p:sp>
          <p:nvSpPr>
            <p:cNvPr id="23" name="Βέλος: Πεντάγωνο 22">
              <a:extLst>
                <a:ext uri="{FF2B5EF4-FFF2-40B4-BE49-F238E27FC236}">
                  <a16:creationId xmlns:a16="http://schemas.microsoft.com/office/drawing/2014/main" id="{0FCEC55A-A061-4B15-7C4B-79D5B7B27B8E}"/>
                </a:ext>
              </a:extLst>
            </p:cNvPr>
            <p:cNvSpPr/>
            <p:nvPr/>
          </p:nvSpPr>
          <p:spPr>
            <a:xfrm>
              <a:off x="15742024" y="5413631"/>
              <a:ext cx="4302187" cy="1362636"/>
            </a:xfrm>
            <a:prstGeom prst="homePlat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3200" dirty="0"/>
                <a:t>Apply the approach to 12 Regions</a:t>
              </a:r>
              <a:endParaRPr lang="el-GR" sz="3200" dirty="0"/>
            </a:p>
          </p:txBody>
        </p:sp>
        <p:sp>
          <p:nvSpPr>
            <p:cNvPr id="29" name="TextBox 28">
              <a:extLst>
                <a:ext uri="{FF2B5EF4-FFF2-40B4-BE49-F238E27FC236}">
                  <a16:creationId xmlns:a16="http://schemas.microsoft.com/office/drawing/2014/main" id="{B8937C6E-C41C-FB3A-73F0-DC05ED65B599}"/>
                </a:ext>
              </a:extLst>
            </p:cNvPr>
            <p:cNvSpPr txBox="1"/>
            <p:nvPr/>
          </p:nvSpPr>
          <p:spPr>
            <a:xfrm>
              <a:off x="15742024" y="6876981"/>
              <a:ext cx="4339885" cy="3046988"/>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l-GR" sz="2400" dirty="0"/>
                <a:t>13 </a:t>
              </a:r>
              <a:r>
                <a:rPr lang="en-US" sz="2400" dirty="0"/>
                <a:t>Regional Evaluation Reports</a:t>
              </a:r>
              <a:endParaRPr lang="el-GR" sz="2400" dirty="0"/>
            </a:p>
            <a:p>
              <a:pPr marL="342900" indent="-342900">
                <a:buClr>
                  <a:schemeClr val="accent1"/>
                </a:buClr>
                <a:buFont typeface="Wingdings" panose="05000000000000000000" pitchFamily="2" charset="2"/>
                <a:buChar char="§"/>
              </a:pPr>
              <a:r>
                <a:rPr lang="el-GR" sz="2400" dirty="0"/>
                <a:t>13 </a:t>
              </a:r>
              <a:r>
                <a:rPr lang="en-US" sz="2400" dirty="0"/>
                <a:t>Policy Instrument fiches</a:t>
              </a:r>
              <a:endParaRPr lang="el-GR" sz="2400" dirty="0"/>
            </a:p>
            <a:p>
              <a:pPr marL="342900" indent="-342900">
                <a:buClr>
                  <a:schemeClr val="accent1"/>
                </a:buClr>
                <a:buFont typeface="Wingdings" panose="05000000000000000000" pitchFamily="2" charset="2"/>
                <a:buChar char="§"/>
              </a:pPr>
              <a:r>
                <a:rPr lang="en-US" sz="2400" dirty="0" err="1"/>
                <a:t>Resuls</a:t>
              </a:r>
              <a:r>
                <a:rPr lang="en-US" sz="2400" dirty="0"/>
                <a:t> of the beneficiaries’ survey</a:t>
              </a:r>
              <a:endParaRPr lang="el-GR" sz="2400" dirty="0"/>
            </a:p>
            <a:p>
              <a:pPr marL="342900" indent="-342900">
                <a:buClr>
                  <a:schemeClr val="accent1"/>
                </a:buClr>
                <a:buFont typeface="Wingdings" panose="05000000000000000000" pitchFamily="2" charset="2"/>
                <a:buChar char="§"/>
              </a:pPr>
              <a:r>
                <a:rPr lang="en-US" sz="2400" dirty="0"/>
                <a:t>Benchmarking of 13 regions using 32 indicators</a:t>
              </a:r>
              <a:endParaRPr lang="el-GR" sz="2400" dirty="0"/>
            </a:p>
            <a:p>
              <a:pPr marL="342900" indent="-342900">
                <a:buClr>
                  <a:schemeClr val="accent1"/>
                </a:buClr>
                <a:buFont typeface="Wingdings" panose="05000000000000000000" pitchFamily="2" charset="2"/>
                <a:buChar char="§"/>
              </a:pPr>
              <a:r>
                <a:rPr lang="en-US" sz="2400" dirty="0"/>
                <a:t>Answers to the evaluation questions and discussion</a:t>
              </a:r>
              <a:endParaRPr lang="el-GR" sz="2400" dirty="0"/>
            </a:p>
          </p:txBody>
        </p:sp>
      </p:grpSp>
      <p:cxnSp>
        <p:nvCxnSpPr>
          <p:cNvPr id="30" name="Ευθεία γραμμή σύνδεσης 29">
            <a:extLst>
              <a:ext uri="{FF2B5EF4-FFF2-40B4-BE49-F238E27FC236}">
                <a16:creationId xmlns:a16="http://schemas.microsoft.com/office/drawing/2014/main" id="{E9CADD50-4F6A-05C8-9643-4F43A56F5B88}"/>
              </a:ext>
            </a:extLst>
          </p:cNvPr>
          <p:cNvCxnSpPr/>
          <p:nvPr/>
        </p:nvCxnSpPr>
        <p:spPr>
          <a:xfrm>
            <a:off x="22917741" y="1794279"/>
            <a:ext cx="9832" cy="9988791"/>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8" name="Ομάδα 37">
            <a:extLst>
              <a:ext uri="{FF2B5EF4-FFF2-40B4-BE49-F238E27FC236}">
                <a16:creationId xmlns:a16="http://schemas.microsoft.com/office/drawing/2014/main" id="{9C8C3E63-BE1D-494A-839E-320880EA6148}"/>
              </a:ext>
            </a:extLst>
          </p:cNvPr>
          <p:cNvGrpSpPr/>
          <p:nvPr/>
        </p:nvGrpSpPr>
        <p:grpSpPr>
          <a:xfrm>
            <a:off x="20034380" y="6876981"/>
            <a:ext cx="2893194" cy="2226227"/>
            <a:chOff x="20034380" y="6876981"/>
            <a:chExt cx="2893194" cy="2226227"/>
          </a:xfrm>
        </p:grpSpPr>
        <p:sp>
          <p:nvSpPr>
            <p:cNvPr id="32" name="Βέλος: Πεντάγωνο 31">
              <a:extLst>
                <a:ext uri="{FF2B5EF4-FFF2-40B4-BE49-F238E27FC236}">
                  <a16:creationId xmlns:a16="http://schemas.microsoft.com/office/drawing/2014/main" id="{3FF1AC39-DD73-7231-E28D-D8FF3F053DF8}"/>
                </a:ext>
              </a:extLst>
            </p:cNvPr>
            <p:cNvSpPr/>
            <p:nvPr/>
          </p:nvSpPr>
          <p:spPr>
            <a:xfrm>
              <a:off x="20034380" y="6876981"/>
              <a:ext cx="2893194" cy="1362636"/>
            </a:xfrm>
            <a:prstGeom prst="homePlate">
              <a:avLst/>
            </a:prstGeom>
            <a:solidFill>
              <a:srgbClr val="19BEDE"/>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3200" dirty="0"/>
                <a:t>Final Report</a:t>
              </a:r>
              <a:endParaRPr lang="el-GR" sz="3200" dirty="0"/>
            </a:p>
          </p:txBody>
        </p:sp>
        <p:sp>
          <p:nvSpPr>
            <p:cNvPr id="33" name="TextBox 32">
              <a:extLst>
                <a:ext uri="{FF2B5EF4-FFF2-40B4-BE49-F238E27FC236}">
                  <a16:creationId xmlns:a16="http://schemas.microsoft.com/office/drawing/2014/main" id="{D3483634-BE80-9DED-8059-9535B4FDBDBD}"/>
                </a:ext>
              </a:extLst>
            </p:cNvPr>
            <p:cNvSpPr txBox="1"/>
            <p:nvPr/>
          </p:nvSpPr>
          <p:spPr>
            <a:xfrm>
              <a:off x="20103215" y="8272211"/>
              <a:ext cx="2798135" cy="830997"/>
            </a:xfrm>
            <a:prstGeom prst="rect">
              <a:avLst/>
            </a:prstGeom>
            <a:noFill/>
          </p:spPr>
          <p:txBody>
            <a:bodyPr wrap="square" rtlCol="0">
              <a:spAutoFit/>
            </a:bodyPr>
            <a:lstStyle/>
            <a:p>
              <a:pPr marL="342900" indent="-342900">
                <a:buClr>
                  <a:srgbClr val="19BEDE"/>
                </a:buClr>
                <a:buFont typeface="Wingdings" panose="05000000000000000000" pitchFamily="2" charset="2"/>
                <a:buChar char="§"/>
              </a:pPr>
              <a:r>
                <a:rPr lang="en-US" sz="2400" dirty="0"/>
                <a:t>Validation seminar</a:t>
              </a:r>
              <a:endParaRPr lang="el-GR" sz="2400" dirty="0"/>
            </a:p>
            <a:p>
              <a:pPr marL="342900" indent="-342900">
                <a:buClr>
                  <a:srgbClr val="19BEDE"/>
                </a:buClr>
                <a:buFont typeface="Wingdings" panose="05000000000000000000" pitchFamily="2" charset="2"/>
                <a:buChar char="§"/>
              </a:pPr>
              <a:r>
                <a:rPr lang="en-US" sz="2400" dirty="0"/>
                <a:t>Recommendations</a:t>
              </a:r>
              <a:endParaRPr lang="el-GR" sz="2400" dirty="0"/>
            </a:p>
          </p:txBody>
        </p:sp>
      </p:grpSp>
    </p:spTree>
    <p:extLst>
      <p:ext uri="{BB962C8B-B14F-4D97-AF65-F5344CB8AC3E}">
        <p14:creationId xmlns:p14="http://schemas.microsoft.com/office/powerpoint/2010/main" val="255146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72B799EA-1F85-4D35-AC5A-EE28A68BDFCE}"/>
              </a:ext>
            </a:extLst>
          </p:cNvPr>
          <p:cNvSpPr>
            <a:spLocks noGrp="1"/>
          </p:cNvSpPr>
          <p:nvPr>
            <p:ph type="title"/>
          </p:nvPr>
        </p:nvSpPr>
        <p:spPr/>
        <p:txBody>
          <a:bodyPr/>
          <a:lstStyle/>
          <a:p>
            <a:r>
              <a:rPr lang="en-US" dirty="0"/>
              <a:t>Methodology</a:t>
            </a:r>
            <a:endParaRPr lang="el-GR" dirty="0"/>
          </a:p>
        </p:txBody>
      </p:sp>
      <p:sp>
        <p:nvSpPr>
          <p:cNvPr id="4" name="Θέση περιεχομένου 3">
            <a:extLst>
              <a:ext uri="{FF2B5EF4-FFF2-40B4-BE49-F238E27FC236}">
                <a16:creationId xmlns:a16="http://schemas.microsoft.com/office/drawing/2014/main" id="{03DB3D67-8ED8-12EE-4B73-CBCB984B8157}"/>
              </a:ext>
            </a:extLst>
          </p:cNvPr>
          <p:cNvSpPr>
            <a:spLocks noGrp="1"/>
          </p:cNvSpPr>
          <p:nvPr>
            <p:ph idx="1"/>
          </p:nvPr>
        </p:nvSpPr>
        <p:spPr/>
        <p:txBody>
          <a:bodyPr>
            <a:normAutofit fontScale="92500" lnSpcReduction="10000"/>
          </a:bodyPr>
          <a:lstStyle/>
          <a:p>
            <a:pPr fontAlgn="t"/>
            <a:r>
              <a:rPr lang="en-GB" dirty="0"/>
              <a:t>Impact evaluation using contribution analysis, based on the approach implemented for the </a:t>
            </a:r>
            <a:r>
              <a:rPr lang="en-GB" dirty="0">
                <a:latin typeface="Arial Nova Cond" panose="020B0506020202020204" pitchFamily="34" charset="0"/>
              </a:rPr>
              <a:t>ex post evaluation of Cohesion policy programmes 2014-2020 financed by the ERDF for RTDI (</a:t>
            </a:r>
            <a:r>
              <a:rPr lang="en-GB" dirty="0" err="1">
                <a:latin typeface="Arial Nova Cond" panose="020B0506020202020204" pitchFamily="34" charset="0"/>
              </a:rPr>
              <a:t>Prognos</a:t>
            </a:r>
            <a:r>
              <a:rPr lang="en-GB" sz="4800" b="0" i="0" u="none" strike="noStrike" kern="1200" dirty="0">
                <a:effectLst/>
                <a:latin typeface="Arial Nova Cond" panose="020B0506020202020204" pitchFamily="34" charset="0"/>
              </a:rPr>
              <a:t>, CSIL &amp; Visionary Analytics) and Competitiveness (CSIL &amp; </a:t>
            </a:r>
            <a:r>
              <a:rPr lang="en-GB" sz="4800" b="0" i="0" u="none" strike="noStrike" kern="1200" dirty="0" err="1">
                <a:effectLst/>
                <a:latin typeface="Arial Nova Cond" panose="020B0506020202020204" pitchFamily="34" charset="0"/>
              </a:rPr>
              <a:t>Prognos</a:t>
            </a:r>
            <a:r>
              <a:rPr lang="en-GB" sz="4800" b="0" i="0" u="none" strike="noStrike" kern="1200" dirty="0">
                <a:effectLst/>
                <a:latin typeface="Arial Nova Cond" panose="020B0506020202020204" pitchFamily="34" charset="0"/>
              </a:rPr>
              <a:t>)</a:t>
            </a:r>
          </a:p>
          <a:p>
            <a:pPr fontAlgn="t"/>
            <a:r>
              <a:rPr lang="en-GB" sz="4800" b="0" i="0" u="none" strike="noStrike" kern="1200" dirty="0">
                <a:effectLst/>
                <a:latin typeface="Arial Nova Cond" panose="020B0506020202020204" pitchFamily="34" charset="0"/>
              </a:rPr>
              <a:t>Four levels of analysis:</a:t>
            </a:r>
          </a:p>
          <a:p>
            <a:pPr lvl="1" fontAlgn="t"/>
            <a:r>
              <a:rPr lang="en-GB" b="0" i="0" u="none" strike="noStrike" kern="1200" dirty="0">
                <a:effectLst/>
                <a:latin typeface="Arial Nova Cond" panose="020B0506020202020204" pitchFamily="34" charset="0"/>
              </a:rPr>
              <a:t>The </a:t>
            </a:r>
            <a:r>
              <a:rPr lang="en-GB" b="1" i="0" u="none" strike="noStrike" kern="1200" dirty="0">
                <a:effectLst/>
                <a:latin typeface="Arial Nova Cond" panose="020B0506020202020204" pitchFamily="34" charset="0"/>
              </a:rPr>
              <a:t>Regional S3 level</a:t>
            </a:r>
            <a:r>
              <a:rPr lang="en-GB" b="0" i="0" u="none" strike="noStrike" kern="1200" dirty="0">
                <a:effectLst/>
                <a:latin typeface="Arial Nova Cond" panose="020B0506020202020204" pitchFamily="34" charset="0"/>
              </a:rPr>
              <a:t>: the evaluation assessed the </a:t>
            </a:r>
            <a:r>
              <a:rPr lang="en-GB" dirty="0">
                <a:latin typeface="Arial Nova Cond" panose="020B0506020202020204" pitchFamily="34" charset="0"/>
              </a:rPr>
              <a:t>S3 action plans (</a:t>
            </a:r>
            <a:r>
              <a:rPr lang="en-GB" b="0" i="0" u="none" strike="noStrike" kern="1200" dirty="0">
                <a:effectLst/>
                <a:latin typeface="Arial Nova Cond" panose="020B0506020202020204" pitchFamily="34" charset="0"/>
              </a:rPr>
              <a:t>policy mix and budget), but not the relevance of the S3s (see ‘</a:t>
            </a:r>
            <a:r>
              <a:rPr lang="en-GB" b="0" i="0" u="none" strike="noStrike" kern="1200" dirty="0">
                <a:effectLst/>
                <a:latin typeface="Arial Nova Cond" panose="020B0506020202020204" pitchFamily="34" charset="0"/>
                <a:hlinkClick r:id="rId2"/>
              </a:rPr>
              <a:t>Study on prioritisation in S3s in the EU</a:t>
            </a:r>
            <a:r>
              <a:rPr lang="en-GB" b="0" i="0" u="none" strike="noStrike" kern="1200" dirty="0">
                <a:effectLst/>
                <a:latin typeface="Arial Nova Cond" panose="020B0506020202020204" pitchFamily="34" charset="0"/>
              </a:rPr>
              <a:t>’ and ‘</a:t>
            </a:r>
            <a:r>
              <a:rPr lang="en-GB" b="0" i="0" u="none" strike="noStrike" kern="1200" dirty="0">
                <a:effectLst/>
                <a:latin typeface="Arial Nova Cond" panose="020B0506020202020204" pitchFamily="34" charset="0"/>
                <a:hlinkClick r:id="rId3"/>
              </a:rPr>
              <a:t>Analysis of key parameters of S3s</a:t>
            </a:r>
            <a:r>
              <a:rPr lang="en-GB" b="0" i="0" u="none" strike="noStrike" kern="1200" dirty="0">
                <a:effectLst/>
                <a:latin typeface="Arial Nova Cond" panose="020B0506020202020204" pitchFamily="34" charset="0"/>
              </a:rPr>
              <a:t>’, both by </a:t>
            </a:r>
            <a:r>
              <a:rPr lang="en-GB" b="0" i="0" u="none" strike="noStrike" kern="1200" dirty="0" err="1">
                <a:effectLst/>
                <a:latin typeface="Arial Nova Cond" panose="020B0506020202020204" pitchFamily="34" charset="0"/>
              </a:rPr>
              <a:t>Prognos</a:t>
            </a:r>
            <a:r>
              <a:rPr lang="en-GB" b="0" i="0" u="none" strike="noStrike" kern="1200" dirty="0">
                <a:effectLst/>
                <a:latin typeface="Arial Nova Cond" panose="020B0506020202020204" pitchFamily="34" charset="0"/>
              </a:rPr>
              <a:t> &amp; CSIL)</a:t>
            </a:r>
          </a:p>
          <a:p>
            <a:pPr lvl="1" fontAlgn="t"/>
            <a:r>
              <a:rPr lang="en-GB" b="0" i="0" u="none" strike="noStrike" kern="1200" dirty="0">
                <a:effectLst/>
                <a:latin typeface="Arial Nova Cond" panose="020B0506020202020204" pitchFamily="34" charset="0"/>
              </a:rPr>
              <a:t>The </a:t>
            </a:r>
            <a:r>
              <a:rPr lang="en-GB" b="1" i="0" u="none" strike="noStrike" kern="1200" dirty="0">
                <a:effectLst/>
                <a:latin typeface="Arial Nova Cond" panose="020B0506020202020204" pitchFamily="34" charset="0"/>
              </a:rPr>
              <a:t>Programme level</a:t>
            </a:r>
            <a:r>
              <a:rPr lang="en-GB" b="0" i="0" u="none" strike="noStrike" kern="1200" dirty="0">
                <a:effectLst/>
                <a:latin typeface="Arial Nova Cond" panose="020B0506020202020204" pitchFamily="34" charset="0"/>
              </a:rPr>
              <a:t>: the evaluation assessed the policy mixes implemented by the ROPs to support the respective regional S3s.</a:t>
            </a:r>
          </a:p>
          <a:p>
            <a:pPr lvl="1" fontAlgn="t"/>
            <a:r>
              <a:rPr lang="en-GB" b="0" i="0" u="none" strike="noStrike" kern="1200" dirty="0">
                <a:effectLst/>
                <a:latin typeface="Arial Nova Cond" panose="020B0506020202020204" pitchFamily="34" charset="0"/>
              </a:rPr>
              <a:t>The </a:t>
            </a:r>
            <a:r>
              <a:rPr lang="en-GB" b="1" i="0" u="none" strike="noStrike" kern="1200" dirty="0">
                <a:effectLst/>
                <a:latin typeface="Arial Nova Cond" panose="020B0506020202020204" pitchFamily="34" charset="0"/>
              </a:rPr>
              <a:t>Policy Instrument level</a:t>
            </a:r>
            <a:r>
              <a:rPr lang="en-GB" b="0" i="0" u="none" strike="noStrike" kern="1200" dirty="0">
                <a:effectLst/>
                <a:latin typeface="Arial Nova Cond" panose="020B0506020202020204" pitchFamily="34" charset="0"/>
              </a:rPr>
              <a:t>: the evaluation analysed and validated (through the beneficiaries’ survey) the Theories of Change of </a:t>
            </a:r>
            <a:r>
              <a:rPr lang="en-GB" b="1" i="0" u="none" strike="noStrike" kern="1200" dirty="0">
                <a:effectLst/>
                <a:latin typeface="Arial Nova Cond" panose="020B0506020202020204" pitchFamily="34" charset="0"/>
              </a:rPr>
              <a:t>16 PIs </a:t>
            </a:r>
            <a:r>
              <a:rPr lang="en-GB" i="0" u="none" strike="noStrike" kern="1200" dirty="0">
                <a:effectLst/>
                <a:latin typeface="Arial Nova Cond" panose="020B0506020202020204" pitchFamily="34" charset="0"/>
              </a:rPr>
              <a:t>(12 from the evaluations of </a:t>
            </a:r>
            <a:r>
              <a:rPr lang="en-GB" i="0" u="none" strike="noStrike" kern="1200" dirty="0" err="1">
                <a:effectLst/>
                <a:latin typeface="Arial Nova Cond" panose="020B0506020202020204" pitchFamily="34" charset="0"/>
              </a:rPr>
              <a:t>Prognos</a:t>
            </a:r>
            <a:r>
              <a:rPr lang="en-GB" i="0" u="none" strike="noStrike" kern="1200" dirty="0">
                <a:effectLst/>
                <a:latin typeface="Arial Nova Cond" panose="020B0506020202020204" pitchFamily="34" charset="0"/>
              </a:rPr>
              <a:t> &amp; CSIL above, and 4 new)</a:t>
            </a:r>
            <a:r>
              <a:rPr lang="en-GB" b="0" i="0" u="none" strike="noStrike" kern="1200" dirty="0">
                <a:effectLst/>
                <a:latin typeface="Arial Nova Cond" panose="020B0506020202020204" pitchFamily="34" charset="0"/>
              </a:rPr>
              <a:t>, facilitating the identification of lessons learnt and evidence to support debates and policy considerations </a:t>
            </a:r>
          </a:p>
          <a:p>
            <a:pPr lvl="1" fontAlgn="t"/>
            <a:r>
              <a:rPr lang="en-GB" b="0" i="0" u="none" strike="noStrike" kern="1200" dirty="0">
                <a:effectLst/>
                <a:latin typeface="Arial Nova Cond" panose="020B0506020202020204" pitchFamily="34" charset="0"/>
              </a:rPr>
              <a:t>The </a:t>
            </a:r>
            <a:r>
              <a:rPr lang="en-GB" b="1" i="0" u="none" strike="noStrike" kern="1200" dirty="0">
                <a:effectLst/>
                <a:latin typeface="Arial Nova Cond" panose="020B0506020202020204" pitchFamily="34" charset="0"/>
              </a:rPr>
              <a:t>project</a:t>
            </a:r>
            <a:r>
              <a:rPr lang="en-GB" b="0" i="0" u="none" strike="noStrike" kern="1200" dirty="0">
                <a:effectLst/>
                <a:latin typeface="Arial Nova Cond" panose="020B0506020202020204" pitchFamily="34" charset="0"/>
              </a:rPr>
              <a:t> and </a:t>
            </a:r>
            <a:r>
              <a:rPr lang="en-GB" b="1" i="0" u="none" strike="noStrike" kern="1200" dirty="0">
                <a:effectLst/>
                <a:latin typeface="Arial Nova Cond" panose="020B0506020202020204" pitchFamily="34" charset="0"/>
              </a:rPr>
              <a:t>beneficiary</a:t>
            </a:r>
            <a:r>
              <a:rPr lang="en-GB" b="0" i="0" u="none" strike="noStrike" kern="1200" dirty="0">
                <a:effectLst/>
                <a:latin typeface="Arial Nova Cond" panose="020B0506020202020204" pitchFamily="34" charset="0"/>
              </a:rPr>
              <a:t> level: In both above analyses, the evaluation examined the profile and particular characteristics of the beneficiaries who implemented the projects considered relevant to the regional smart specialization strategies</a:t>
            </a:r>
          </a:p>
          <a:p>
            <a:pPr fontAlgn="t"/>
            <a:endParaRPr lang="en-GB" sz="4800" b="0" i="0" u="none" strike="noStrike" kern="1200" dirty="0">
              <a:effectLst/>
              <a:latin typeface="Arial Nova Cond" panose="020B0506020202020204" pitchFamily="34" charset="0"/>
            </a:endParaRPr>
          </a:p>
          <a:p>
            <a:endParaRPr lang="en-GB" dirty="0"/>
          </a:p>
        </p:txBody>
      </p:sp>
    </p:spTree>
    <p:extLst>
      <p:ext uri="{BB962C8B-B14F-4D97-AF65-F5344CB8AC3E}">
        <p14:creationId xmlns:p14="http://schemas.microsoft.com/office/powerpoint/2010/main" val="119808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4A0803-FD04-8825-170C-63CFB2A11D4E}"/>
              </a:ext>
            </a:extLst>
          </p:cNvPr>
          <p:cNvSpPr>
            <a:spLocks noGrp="1"/>
          </p:cNvSpPr>
          <p:nvPr>
            <p:ph type="title"/>
          </p:nvPr>
        </p:nvSpPr>
        <p:spPr/>
        <p:txBody>
          <a:bodyPr/>
          <a:lstStyle/>
          <a:p>
            <a:r>
              <a:rPr lang="en-US" dirty="0"/>
              <a:t>Evaluation Questions</a:t>
            </a:r>
            <a:endParaRPr lang="el-GR" dirty="0"/>
          </a:p>
        </p:txBody>
      </p:sp>
      <p:graphicFrame>
        <p:nvGraphicFramePr>
          <p:cNvPr id="4" name="Θέση περιεχομένου 9">
            <a:extLst>
              <a:ext uri="{FF2B5EF4-FFF2-40B4-BE49-F238E27FC236}">
                <a16:creationId xmlns:a16="http://schemas.microsoft.com/office/drawing/2014/main" id="{7E1D6232-63FF-B0B5-32FB-8E2222FCF254}"/>
              </a:ext>
            </a:extLst>
          </p:cNvPr>
          <p:cNvGraphicFramePr>
            <a:graphicFrameLocks/>
          </p:cNvGraphicFramePr>
          <p:nvPr>
            <p:extLst>
              <p:ext uri="{D42A27DB-BD31-4B8C-83A1-F6EECF244321}">
                <p14:modId xmlns:p14="http://schemas.microsoft.com/office/powerpoint/2010/main" val="4212864221"/>
              </p:ext>
            </p:extLst>
          </p:nvPr>
        </p:nvGraphicFramePr>
        <p:xfrm>
          <a:off x="1666468" y="2061886"/>
          <a:ext cx="21301108" cy="9893077"/>
        </p:xfrm>
        <a:graphic>
          <a:graphicData uri="http://schemas.openxmlformats.org/drawingml/2006/table">
            <a:tbl>
              <a:tblPr firstRow="1" bandRow="1">
                <a:tableStyleId>{74C1A8A3-306A-4EB7-A6B1-4F7E0EB9C5D6}</a:tableStyleId>
              </a:tblPr>
              <a:tblGrid>
                <a:gridCol w="3179572">
                  <a:extLst>
                    <a:ext uri="{9D8B030D-6E8A-4147-A177-3AD203B41FA5}">
                      <a16:colId xmlns:a16="http://schemas.microsoft.com/office/drawing/2014/main" val="1522736292"/>
                    </a:ext>
                  </a:extLst>
                </a:gridCol>
                <a:gridCol w="18121536">
                  <a:extLst>
                    <a:ext uri="{9D8B030D-6E8A-4147-A177-3AD203B41FA5}">
                      <a16:colId xmlns:a16="http://schemas.microsoft.com/office/drawing/2014/main" val="13213862"/>
                    </a:ext>
                  </a:extLst>
                </a:gridCol>
              </a:tblGrid>
              <a:tr h="530505">
                <a:tc>
                  <a:txBody>
                    <a:bodyPr/>
                    <a:lstStyle/>
                    <a:p>
                      <a:r>
                        <a:rPr lang="en-US" sz="2800" b="0" dirty="0">
                          <a:solidFill>
                            <a:schemeClr val="bg1"/>
                          </a:solidFill>
                        </a:rPr>
                        <a:t>Evaluation Issue</a:t>
                      </a:r>
                      <a:endParaRPr lang="el-GR" sz="2800" b="0" dirty="0">
                        <a:solidFill>
                          <a:schemeClr val="bg1"/>
                        </a:solidFill>
                      </a:endParaRPr>
                    </a:p>
                  </a:txBody>
                  <a:tcPr/>
                </a:tc>
                <a:tc>
                  <a:txBody>
                    <a:bodyPr/>
                    <a:lstStyle/>
                    <a:p>
                      <a:r>
                        <a:rPr lang="en-US" sz="2800" b="0" dirty="0">
                          <a:solidFill>
                            <a:schemeClr val="bg1"/>
                          </a:solidFill>
                        </a:rPr>
                        <a:t>Evaluation Questions</a:t>
                      </a:r>
                      <a:endParaRPr lang="el-GR" sz="2800" b="0" dirty="0">
                        <a:solidFill>
                          <a:schemeClr val="bg1"/>
                        </a:solidFill>
                      </a:endParaRPr>
                    </a:p>
                  </a:txBody>
                  <a:tcPr/>
                </a:tc>
                <a:extLst>
                  <a:ext uri="{0D108BD9-81ED-4DB2-BD59-A6C34878D82A}">
                    <a16:rowId xmlns:a16="http://schemas.microsoft.com/office/drawing/2014/main" val="4120925950"/>
                  </a:ext>
                </a:extLst>
              </a:tr>
              <a:tr h="2340463">
                <a:tc>
                  <a:txBody>
                    <a:bodyPr/>
                    <a:lstStyle/>
                    <a:p>
                      <a:pPr algn="l"/>
                      <a:r>
                        <a:rPr lang="en-US" sz="3600" b="1" dirty="0">
                          <a:solidFill>
                            <a:srgbClr val="0D4F8C"/>
                          </a:solidFill>
                        </a:rPr>
                        <a:t>Effectiveness</a:t>
                      </a:r>
                      <a:endParaRPr lang="el-GR" sz="3600" b="1" dirty="0">
                        <a:solidFill>
                          <a:srgbClr val="0D4F8C"/>
                        </a:solidFill>
                        <a:latin typeface="+mj-lt"/>
                      </a:endParaRPr>
                    </a:p>
                  </a:txBody>
                  <a:tcPr/>
                </a:tc>
                <a:tc>
                  <a:txBody>
                    <a:bodyPr/>
                    <a:lstStyle/>
                    <a:p>
                      <a:pPr marL="342900" indent="-342900">
                        <a:buFont typeface="+mj-lt"/>
                        <a:buAutoNum type="arabicPeriod"/>
                      </a:pPr>
                      <a:r>
                        <a:rPr lang="en-US" sz="2800" dirty="0">
                          <a:solidFill>
                            <a:srgbClr val="0D4F8C"/>
                          </a:solidFill>
                        </a:rPr>
                        <a:t>To what extent did the Regional S3s achieve their expected results?</a:t>
                      </a:r>
                    </a:p>
                    <a:p>
                      <a:pPr marL="342900" indent="-342900">
                        <a:buFont typeface="+mj-lt"/>
                        <a:buAutoNum type="arabicPeriod"/>
                      </a:pPr>
                      <a:r>
                        <a:rPr lang="en-US" sz="2800" dirty="0">
                          <a:solidFill>
                            <a:srgbClr val="0D4F8C"/>
                          </a:solidFill>
                        </a:rPr>
                        <a:t>To what extent was the Entrepreneurial Discovery Process effective in the Regions?</a:t>
                      </a:r>
                    </a:p>
                    <a:p>
                      <a:pPr marL="342900" indent="-342900">
                        <a:buFont typeface="+mj-lt"/>
                        <a:buAutoNum type="arabicPeriod"/>
                      </a:pPr>
                      <a:r>
                        <a:rPr lang="en-US" sz="2800" dirty="0">
                          <a:solidFill>
                            <a:srgbClr val="0D4F8C"/>
                          </a:solidFill>
                        </a:rPr>
                        <a:t>To what extent was the time dimension of support from the ROPs to the Regional S3s implemented as planned? What were the factors that led to any discrepancies?</a:t>
                      </a:r>
                    </a:p>
                    <a:p>
                      <a:pPr marL="342900" indent="-342900">
                        <a:buFont typeface="+mj-lt"/>
                        <a:buAutoNum type="arabicPeriod"/>
                      </a:pPr>
                      <a:r>
                        <a:rPr lang="en-US" sz="2800" dirty="0">
                          <a:solidFill>
                            <a:srgbClr val="0D4F8C"/>
                          </a:solidFill>
                        </a:rPr>
                        <a:t>To what extent did the regional S3s achieve the expected outputs?</a:t>
                      </a:r>
                    </a:p>
                    <a:p>
                      <a:pPr marL="342900" indent="-342900">
                        <a:buFont typeface="+mj-lt"/>
                        <a:buAutoNum type="arabicPeriod"/>
                      </a:pPr>
                      <a:r>
                        <a:rPr lang="en-US" sz="2800" dirty="0">
                          <a:solidFill>
                            <a:srgbClr val="0D4F8C"/>
                          </a:solidFill>
                        </a:rPr>
                        <a:t>What were the main factors affecting the overall effectiveness?</a:t>
                      </a:r>
                      <a:endParaRPr lang="el-GR" sz="2800" dirty="0">
                        <a:solidFill>
                          <a:srgbClr val="0D4F8C"/>
                        </a:solidFill>
                      </a:endParaRPr>
                    </a:p>
                  </a:txBody>
                  <a:tcPr/>
                </a:tc>
                <a:extLst>
                  <a:ext uri="{0D108BD9-81ED-4DB2-BD59-A6C34878D82A}">
                    <a16:rowId xmlns:a16="http://schemas.microsoft.com/office/drawing/2014/main" val="3368105286"/>
                  </a:ext>
                </a:extLst>
              </a:tr>
              <a:tr h="1092216">
                <a:tc>
                  <a:txBody>
                    <a:bodyPr/>
                    <a:lstStyle/>
                    <a:p>
                      <a:pPr algn="l"/>
                      <a:r>
                        <a:rPr lang="en-US" sz="3600" b="1" dirty="0">
                          <a:solidFill>
                            <a:srgbClr val="0D4F8C"/>
                          </a:solidFill>
                        </a:rPr>
                        <a:t>Efficiency</a:t>
                      </a:r>
                      <a:endParaRPr lang="el-GR" sz="3600" b="1" dirty="0">
                        <a:solidFill>
                          <a:srgbClr val="0D4F8C"/>
                        </a:solidFill>
                        <a:latin typeface="+mj-lt"/>
                      </a:endParaRPr>
                    </a:p>
                  </a:txBody>
                  <a:tcPr/>
                </a:tc>
                <a:tc>
                  <a:txBody>
                    <a:bodyPr/>
                    <a:lstStyle/>
                    <a:p>
                      <a:pPr marL="342900" indent="-342900">
                        <a:buFont typeface="+mj-lt"/>
                        <a:buAutoNum type="arabicPeriod" startAt="6"/>
                      </a:pPr>
                      <a:r>
                        <a:rPr lang="en-US" sz="2800" dirty="0">
                          <a:solidFill>
                            <a:srgbClr val="0D4F8C"/>
                          </a:solidFill>
                        </a:rPr>
                        <a:t>To what extent was the intensity of funding sufficient to create impact?</a:t>
                      </a:r>
                    </a:p>
                    <a:p>
                      <a:pPr marL="342900" indent="-342900">
                        <a:buFont typeface="+mj-lt"/>
                        <a:buAutoNum type="arabicPeriod" startAt="6"/>
                      </a:pPr>
                      <a:r>
                        <a:rPr lang="en-US" sz="2800" dirty="0">
                          <a:solidFill>
                            <a:srgbClr val="0D4F8C"/>
                          </a:solidFill>
                        </a:rPr>
                        <a:t>Were potential synergies or economies of scale exploited with national or European </a:t>
                      </a:r>
                      <a:r>
                        <a:rPr lang="en-US" sz="2800" dirty="0" err="1">
                          <a:solidFill>
                            <a:srgbClr val="0D4F8C"/>
                          </a:solidFill>
                        </a:rPr>
                        <a:t>programmes</a:t>
                      </a:r>
                      <a:r>
                        <a:rPr lang="en-US" sz="2800" dirty="0">
                          <a:solidFill>
                            <a:srgbClr val="0D4F8C"/>
                          </a:solidFill>
                        </a:rPr>
                        <a:t>?</a:t>
                      </a:r>
                      <a:endParaRPr lang="el-GR" sz="2800" dirty="0">
                        <a:solidFill>
                          <a:srgbClr val="0D4F8C"/>
                        </a:solidFill>
                      </a:endParaRPr>
                    </a:p>
                  </a:txBody>
                  <a:tcPr/>
                </a:tc>
                <a:extLst>
                  <a:ext uri="{0D108BD9-81ED-4DB2-BD59-A6C34878D82A}">
                    <a16:rowId xmlns:a16="http://schemas.microsoft.com/office/drawing/2014/main" val="4210660096"/>
                  </a:ext>
                </a:extLst>
              </a:tr>
              <a:tr h="1591514">
                <a:tc>
                  <a:txBody>
                    <a:bodyPr/>
                    <a:lstStyle/>
                    <a:p>
                      <a:pPr algn="l"/>
                      <a:r>
                        <a:rPr lang="en-US" sz="3600" b="1" dirty="0">
                          <a:solidFill>
                            <a:srgbClr val="0D4F8C"/>
                          </a:solidFill>
                        </a:rPr>
                        <a:t>Coherence</a:t>
                      </a:r>
                      <a:endParaRPr lang="el-GR" sz="3600" b="1" dirty="0">
                        <a:solidFill>
                          <a:srgbClr val="0D4F8C"/>
                        </a:solidFill>
                        <a:latin typeface="+mj-lt"/>
                      </a:endParaRPr>
                    </a:p>
                  </a:txBody>
                  <a:tcPr/>
                </a:tc>
                <a:tc>
                  <a:txBody>
                    <a:bodyPr/>
                    <a:lstStyle/>
                    <a:p>
                      <a:pPr marL="342900" indent="-342900">
                        <a:buFont typeface="+mj-lt"/>
                        <a:buAutoNum type="arabicPeriod" startAt="8"/>
                      </a:pPr>
                      <a:r>
                        <a:rPr lang="en-US" sz="2800" dirty="0">
                          <a:solidFill>
                            <a:srgbClr val="0D4F8C"/>
                          </a:solidFill>
                        </a:rPr>
                        <a:t>To what extent did the policy instruments delivered by the ROPs overlap with policy instruments delivered by the national </a:t>
                      </a:r>
                      <a:r>
                        <a:rPr lang="en-US" sz="2800" dirty="0" err="1">
                          <a:solidFill>
                            <a:srgbClr val="0D4F8C"/>
                          </a:solidFill>
                        </a:rPr>
                        <a:t>programmes</a:t>
                      </a:r>
                      <a:r>
                        <a:rPr lang="en-US" sz="2800" dirty="0">
                          <a:solidFill>
                            <a:srgbClr val="0D4F8C"/>
                          </a:solidFill>
                        </a:rPr>
                        <a:t>, and in particular the Competitiveness OP?</a:t>
                      </a:r>
                    </a:p>
                    <a:p>
                      <a:pPr marL="342900" indent="-342900">
                        <a:buFont typeface="+mj-lt"/>
                        <a:buAutoNum type="arabicPeriod" startAt="8"/>
                      </a:pPr>
                      <a:r>
                        <a:rPr lang="en-US" sz="2800" dirty="0">
                          <a:solidFill>
                            <a:srgbClr val="0D4F8C"/>
                          </a:solidFill>
                        </a:rPr>
                        <a:t>To what extent did the policy instruments delivered by the ROPs overlap with policy instruments by sources beyond the European Structural and Investment Funds?</a:t>
                      </a:r>
                      <a:endParaRPr lang="el-GR" sz="2800" dirty="0">
                        <a:solidFill>
                          <a:srgbClr val="0D4F8C"/>
                        </a:solidFill>
                      </a:endParaRPr>
                    </a:p>
                  </a:txBody>
                  <a:tcPr/>
                </a:tc>
                <a:extLst>
                  <a:ext uri="{0D108BD9-81ED-4DB2-BD59-A6C34878D82A}">
                    <a16:rowId xmlns:a16="http://schemas.microsoft.com/office/drawing/2014/main" val="1879192341"/>
                  </a:ext>
                </a:extLst>
              </a:tr>
              <a:tr h="1092216">
                <a:tc>
                  <a:txBody>
                    <a:bodyPr/>
                    <a:lstStyle/>
                    <a:p>
                      <a:pPr algn="l"/>
                      <a:r>
                        <a:rPr lang="en-US" sz="3600" b="1" dirty="0">
                          <a:solidFill>
                            <a:srgbClr val="0D4F8C"/>
                          </a:solidFill>
                        </a:rPr>
                        <a:t>Relevance</a:t>
                      </a:r>
                      <a:endParaRPr lang="el-GR" sz="3600" b="1" dirty="0">
                        <a:solidFill>
                          <a:srgbClr val="0D4F8C"/>
                        </a:solidFill>
                        <a:latin typeface="+mj-lt"/>
                      </a:endParaRPr>
                    </a:p>
                  </a:txBody>
                  <a:tcPr/>
                </a:tc>
                <a:tc>
                  <a:txBody>
                    <a:bodyPr/>
                    <a:lstStyle/>
                    <a:p>
                      <a:pPr marL="342900" indent="-342900">
                        <a:buFont typeface="+mj-lt"/>
                        <a:buAutoNum type="arabicPeriod" startAt="10"/>
                      </a:pPr>
                      <a:r>
                        <a:rPr lang="en-US" sz="2800" dirty="0">
                          <a:solidFill>
                            <a:srgbClr val="0D4F8C"/>
                          </a:solidFill>
                        </a:rPr>
                        <a:t> To what extent did the policy instruments delivered by the ROPs address the needs mentioned in the regional S3s?</a:t>
                      </a:r>
                    </a:p>
                    <a:p>
                      <a:pPr marL="342900" indent="-342900">
                        <a:buFont typeface="+mj-lt"/>
                        <a:buAutoNum type="arabicPeriod" startAt="10"/>
                      </a:pPr>
                      <a:r>
                        <a:rPr lang="en-US" sz="2800" dirty="0">
                          <a:solidFill>
                            <a:srgbClr val="0D4F8C"/>
                          </a:solidFill>
                        </a:rPr>
                        <a:t> To what extent did the ROP investments through Thematic Objectives 1, 2, 3 and 8 were channeled to projects that supported the regional S3s?</a:t>
                      </a:r>
                      <a:endParaRPr lang="el-GR" sz="2800" dirty="0">
                        <a:solidFill>
                          <a:srgbClr val="0D4F8C"/>
                        </a:solidFill>
                      </a:endParaRPr>
                    </a:p>
                  </a:txBody>
                  <a:tcPr/>
                </a:tc>
                <a:extLst>
                  <a:ext uri="{0D108BD9-81ED-4DB2-BD59-A6C34878D82A}">
                    <a16:rowId xmlns:a16="http://schemas.microsoft.com/office/drawing/2014/main" val="341393950"/>
                  </a:ext>
                </a:extLst>
              </a:tr>
              <a:tr h="650356">
                <a:tc>
                  <a:txBody>
                    <a:bodyPr/>
                    <a:lstStyle/>
                    <a:p>
                      <a:pPr algn="l"/>
                      <a:r>
                        <a:rPr lang="en-US" sz="3600" b="1" dirty="0">
                          <a:solidFill>
                            <a:srgbClr val="0D4F8C"/>
                          </a:solidFill>
                        </a:rPr>
                        <a:t>Value-added</a:t>
                      </a:r>
                      <a:endParaRPr lang="el-GR" sz="3600" b="1" dirty="0">
                        <a:solidFill>
                          <a:srgbClr val="0D4F8C"/>
                        </a:solidFill>
                        <a:latin typeface="+mj-lt"/>
                      </a:endParaRPr>
                    </a:p>
                  </a:txBody>
                  <a:tcPr/>
                </a:tc>
                <a:tc>
                  <a:txBody>
                    <a:bodyPr/>
                    <a:lstStyle/>
                    <a:p>
                      <a:pPr marL="342900" indent="-342900">
                        <a:buFont typeface="+mj-lt"/>
                        <a:buAutoNum type="arabicPeriod" startAt="12"/>
                      </a:pPr>
                      <a:r>
                        <a:rPr lang="en-US" sz="2800" dirty="0">
                          <a:solidFill>
                            <a:srgbClr val="0D4F8C"/>
                          </a:solidFill>
                        </a:rPr>
                        <a:t> To what extent would the objectives of the Regional S3s have been achieved without the support of the ROPs?</a:t>
                      </a:r>
                      <a:endParaRPr lang="el-GR" sz="2800" dirty="0">
                        <a:solidFill>
                          <a:srgbClr val="0D4F8C"/>
                        </a:solidFill>
                      </a:endParaRPr>
                    </a:p>
                  </a:txBody>
                  <a:tcPr/>
                </a:tc>
                <a:extLst>
                  <a:ext uri="{0D108BD9-81ED-4DB2-BD59-A6C34878D82A}">
                    <a16:rowId xmlns:a16="http://schemas.microsoft.com/office/drawing/2014/main" val="1645622950"/>
                  </a:ext>
                </a:extLst>
              </a:tr>
              <a:tr h="1591514">
                <a:tc>
                  <a:txBody>
                    <a:bodyPr/>
                    <a:lstStyle/>
                    <a:p>
                      <a:pPr algn="l"/>
                      <a:r>
                        <a:rPr lang="en-US" sz="3600" b="1" dirty="0">
                          <a:solidFill>
                            <a:srgbClr val="0D4F8C"/>
                          </a:solidFill>
                        </a:rPr>
                        <a:t>Impact</a:t>
                      </a:r>
                      <a:endParaRPr lang="el-GR" sz="3600" b="1" dirty="0">
                        <a:solidFill>
                          <a:srgbClr val="0D4F8C"/>
                        </a:solidFill>
                        <a:latin typeface="+mj-lt"/>
                      </a:endParaRPr>
                    </a:p>
                  </a:txBody>
                  <a:tcPr/>
                </a:tc>
                <a:tc>
                  <a:txBody>
                    <a:bodyPr/>
                    <a:lstStyle/>
                    <a:p>
                      <a:pPr marL="342900" indent="-342900">
                        <a:buFont typeface="+mj-lt"/>
                        <a:buAutoNum type="arabicPeriod" startAt="13"/>
                      </a:pPr>
                      <a:r>
                        <a:rPr lang="en-US" sz="2800" dirty="0">
                          <a:solidFill>
                            <a:srgbClr val="0D4F8C"/>
                          </a:solidFill>
                        </a:rPr>
                        <a:t>To what extent did the S3-related projects supported by the ROPs lead to the expected outputs and outcomes?</a:t>
                      </a:r>
                    </a:p>
                    <a:p>
                      <a:pPr marL="342900" indent="-342900">
                        <a:buFont typeface="+mj-lt"/>
                        <a:buAutoNum type="arabicPeriod" startAt="13"/>
                      </a:pPr>
                      <a:r>
                        <a:rPr lang="en-US" sz="2800" dirty="0">
                          <a:solidFill>
                            <a:srgbClr val="0D4F8C"/>
                          </a:solidFill>
                        </a:rPr>
                        <a:t>To what extent are the S3-related projects supported by the ROPs expected to lead to sustainable impacts?</a:t>
                      </a:r>
                    </a:p>
                    <a:p>
                      <a:pPr marL="342900" indent="-342900">
                        <a:buFont typeface="+mj-lt"/>
                        <a:buAutoNum type="arabicPeriod" startAt="13"/>
                      </a:pPr>
                      <a:r>
                        <a:rPr lang="en-US" sz="2800" dirty="0">
                          <a:solidFill>
                            <a:srgbClr val="0D4F8C"/>
                          </a:solidFill>
                        </a:rPr>
                        <a:t>To what extent were the sub-regional S3-related budgetary commitments through the ROPs compatible with the spatial distribution of economic activity?</a:t>
                      </a:r>
                      <a:endParaRPr lang="el-GR" sz="2800" dirty="0">
                        <a:solidFill>
                          <a:srgbClr val="0D4F8C"/>
                        </a:solidFill>
                      </a:endParaRPr>
                    </a:p>
                  </a:txBody>
                  <a:tcPr/>
                </a:tc>
                <a:extLst>
                  <a:ext uri="{0D108BD9-81ED-4DB2-BD59-A6C34878D82A}">
                    <a16:rowId xmlns:a16="http://schemas.microsoft.com/office/drawing/2014/main" val="3019123005"/>
                  </a:ext>
                </a:extLst>
              </a:tr>
            </a:tbl>
          </a:graphicData>
        </a:graphic>
      </p:graphicFrame>
    </p:spTree>
    <p:extLst>
      <p:ext uri="{BB962C8B-B14F-4D97-AF65-F5344CB8AC3E}">
        <p14:creationId xmlns:p14="http://schemas.microsoft.com/office/powerpoint/2010/main" val="260456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CDA43C-739A-46FB-084B-872AFF6FC625}"/>
              </a:ext>
            </a:extLst>
          </p:cNvPr>
          <p:cNvSpPr>
            <a:spLocks noGrp="1"/>
          </p:cNvSpPr>
          <p:nvPr>
            <p:ph type="title"/>
          </p:nvPr>
        </p:nvSpPr>
        <p:spPr/>
        <p:txBody>
          <a:bodyPr/>
          <a:lstStyle/>
          <a:p>
            <a:r>
              <a:rPr lang="en-US" dirty="0"/>
              <a:t>S3-specific elements of the evaluation</a:t>
            </a:r>
            <a:endParaRPr lang="el-GR" dirty="0"/>
          </a:p>
        </p:txBody>
      </p:sp>
      <p:sp>
        <p:nvSpPr>
          <p:cNvPr id="3" name="Θέση περιεχομένου 2">
            <a:extLst>
              <a:ext uri="{FF2B5EF4-FFF2-40B4-BE49-F238E27FC236}">
                <a16:creationId xmlns:a16="http://schemas.microsoft.com/office/drawing/2014/main" id="{20D80D3A-811B-4BF3-4F7F-910F46BC76DD}"/>
              </a:ext>
            </a:extLst>
          </p:cNvPr>
          <p:cNvSpPr>
            <a:spLocks noGrp="1"/>
          </p:cNvSpPr>
          <p:nvPr>
            <p:ph sz="half" idx="1"/>
          </p:nvPr>
        </p:nvSpPr>
        <p:spPr/>
        <p:txBody>
          <a:bodyPr/>
          <a:lstStyle/>
          <a:p>
            <a:r>
              <a:rPr lang="en-US" dirty="0"/>
              <a:t>Effectiveness of the EDP</a:t>
            </a:r>
          </a:p>
          <a:p>
            <a:pPr lvl="1"/>
            <a:r>
              <a:rPr lang="en-US" dirty="0"/>
              <a:t>Degree of adoption of PIs </a:t>
            </a:r>
          </a:p>
          <a:p>
            <a:pPr lvl="2"/>
            <a:r>
              <a:rPr lang="en-US" dirty="0"/>
              <a:t>EDP </a:t>
            </a:r>
            <a:r>
              <a:rPr lang="en-US" dirty="0">
                <a:sym typeface="Wingdings" panose="05000000000000000000" pitchFamily="2" charset="2"/>
              </a:rPr>
              <a:t> S3 Action Plan</a:t>
            </a:r>
          </a:p>
          <a:p>
            <a:pPr lvl="2"/>
            <a:r>
              <a:rPr lang="en-US" dirty="0">
                <a:sym typeface="Wingdings" panose="05000000000000000000" pitchFamily="2" charset="2"/>
              </a:rPr>
              <a:t>S3 Action plan  ROP</a:t>
            </a:r>
          </a:p>
          <a:p>
            <a:pPr lvl="2"/>
            <a:r>
              <a:rPr lang="en-US" dirty="0">
                <a:sym typeface="Wingdings" panose="05000000000000000000" pitchFamily="2" charset="2"/>
              </a:rPr>
              <a:t>ROP text  Calls &amp; projects</a:t>
            </a:r>
          </a:p>
          <a:p>
            <a:pPr lvl="1"/>
            <a:r>
              <a:rPr lang="en-US" dirty="0">
                <a:sym typeface="Wingdings" panose="05000000000000000000" pitchFamily="2" charset="2"/>
              </a:rPr>
              <a:t>Relevance of the deployed PIs to the stakeholders’ needs</a:t>
            </a:r>
          </a:p>
          <a:p>
            <a:pPr lvl="2"/>
            <a:r>
              <a:rPr lang="en-US" dirty="0">
                <a:sym typeface="Wingdings" panose="05000000000000000000" pitchFamily="2" charset="2"/>
              </a:rPr>
              <a:t>Number of proposals / number of projects selected for funding</a:t>
            </a:r>
          </a:p>
          <a:p>
            <a:pPr lvl="2"/>
            <a:r>
              <a:rPr lang="en-US" dirty="0">
                <a:sym typeface="Wingdings" panose="05000000000000000000" pitchFamily="2" charset="2"/>
              </a:rPr>
              <a:t>Budget of proposals / budget of projects selected for funding</a:t>
            </a:r>
          </a:p>
          <a:p>
            <a:pPr lvl="2"/>
            <a:r>
              <a:rPr lang="en-US" dirty="0">
                <a:sym typeface="Wingdings" panose="05000000000000000000" pitchFamily="2" charset="2"/>
              </a:rPr>
              <a:t>Percentage of the target groups population that submitted a proposal </a:t>
            </a:r>
          </a:p>
          <a:p>
            <a:endParaRPr lang="en-US" dirty="0"/>
          </a:p>
          <a:p>
            <a:r>
              <a:rPr lang="en-US" dirty="0"/>
              <a:t>Funding to S3-related activities</a:t>
            </a:r>
          </a:p>
          <a:p>
            <a:pPr lvl="1"/>
            <a:r>
              <a:rPr lang="en-US" dirty="0">
                <a:sym typeface="Wingdings" panose="05000000000000000000" pitchFamily="2" charset="2"/>
              </a:rPr>
              <a:t>Share of the ROP budget allocated to S3-related activities</a:t>
            </a:r>
          </a:p>
          <a:p>
            <a:pPr lvl="1"/>
            <a:endParaRPr lang="el-GR" dirty="0"/>
          </a:p>
        </p:txBody>
      </p:sp>
      <p:sp>
        <p:nvSpPr>
          <p:cNvPr id="4" name="Θέση περιεχομένου 3">
            <a:extLst>
              <a:ext uri="{FF2B5EF4-FFF2-40B4-BE49-F238E27FC236}">
                <a16:creationId xmlns:a16="http://schemas.microsoft.com/office/drawing/2014/main" id="{453AF92F-2B2B-FEB7-61F3-DFC2786F224E}"/>
              </a:ext>
            </a:extLst>
          </p:cNvPr>
          <p:cNvSpPr>
            <a:spLocks noGrp="1"/>
          </p:cNvSpPr>
          <p:nvPr>
            <p:ph sz="half" idx="10"/>
          </p:nvPr>
        </p:nvSpPr>
        <p:spPr/>
        <p:txBody>
          <a:bodyPr/>
          <a:lstStyle/>
          <a:p>
            <a:r>
              <a:rPr lang="en-US" dirty="0"/>
              <a:t>Policy experimentation</a:t>
            </a:r>
          </a:p>
          <a:p>
            <a:pPr lvl="1"/>
            <a:r>
              <a:rPr lang="en-US" dirty="0"/>
              <a:t>Number of calls and expenditure committed to unique, region-specific S3-related activities, not supported by the national OPs</a:t>
            </a:r>
          </a:p>
          <a:p>
            <a:endParaRPr lang="en-US" dirty="0"/>
          </a:p>
          <a:p>
            <a:r>
              <a:rPr lang="en-US" dirty="0"/>
              <a:t>Degree of overlap in PIs at the regional and the national level</a:t>
            </a:r>
          </a:p>
          <a:p>
            <a:pPr lvl="1"/>
            <a:r>
              <a:rPr lang="en-US" dirty="0"/>
              <a:t>Share of unique beneficiaries supported by the ROPs per PI</a:t>
            </a:r>
          </a:p>
          <a:p>
            <a:pPr lvl="1"/>
            <a:r>
              <a:rPr lang="en-US" dirty="0"/>
              <a:t>Share of the contracted expenditure supported by the ROPs per PI</a:t>
            </a:r>
          </a:p>
          <a:p>
            <a:pPr lvl="1"/>
            <a:endParaRPr lang="en-US" dirty="0"/>
          </a:p>
          <a:p>
            <a:r>
              <a:rPr lang="en-US" dirty="0"/>
              <a:t>Spatial distribution of S3-related investments at the NUTS3 level normalized by GVA</a:t>
            </a:r>
            <a:endParaRPr lang="el-GR" dirty="0"/>
          </a:p>
        </p:txBody>
      </p:sp>
    </p:spTree>
    <p:extLst>
      <p:ext uri="{BB962C8B-B14F-4D97-AF65-F5344CB8AC3E}">
        <p14:creationId xmlns:p14="http://schemas.microsoft.com/office/powerpoint/2010/main" val="166076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21ED8D41-B290-2DFB-2A6E-68006DDE2CB4}"/>
              </a:ext>
            </a:extLst>
          </p:cNvPr>
          <p:cNvSpPr>
            <a:spLocks noGrp="1"/>
          </p:cNvSpPr>
          <p:nvPr>
            <p:ph type="title"/>
          </p:nvPr>
        </p:nvSpPr>
        <p:spPr/>
        <p:txBody>
          <a:bodyPr/>
          <a:lstStyle/>
          <a:p>
            <a:r>
              <a:rPr lang="en-US" dirty="0"/>
              <a:t>The Policy Instruments</a:t>
            </a:r>
            <a:endParaRPr lang="el-GR" dirty="0"/>
          </a:p>
        </p:txBody>
      </p:sp>
      <p:graphicFrame>
        <p:nvGraphicFramePr>
          <p:cNvPr id="11" name="Θέση περιεχομένου 6">
            <a:extLst>
              <a:ext uri="{FF2B5EF4-FFF2-40B4-BE49-F238E27FC236}">
                <a16:creationId xmlns:a16="http://schemas.microsoft.com/office/drawing/2014/main" id="{ACD45DB9-6704-01B9-880B-6886763AABCE}"/>
              </a:ext>
            </a:extLst>
          </p:cNvPr>
          <p:cNvGraphicFramePr>
            <a:graphicFrameLocks/>
          </p:cNvGraphicFramePr>
          <p:nvPr>
            <p:extLst>
              <p:ext uri="{D42A27DB-BD31-4B8C-83A1-F6EECF244321}">
                <p14:modId xmlns:p14="http://schemas.microsoft.com/office/powerpoint/2010/main" val="2483709672"/>
              </p:ext>
            </p:extLst>
          </p:nvPr>
        </p:nvGraphicFramePr>
        <p:xfrm>
          <a:off x="1666468" y="2223247"/>
          <a:ext cx="21558612" cy="9162405"/>
        </p:xfrm>
        <a:graphic>
          <a:graphicData uri="http://schemas.openxmlformats.org/drawingml/2006/table">
            <a:tbl>
              <a:tblPr>
                <a:tableStyleId>{3B4B98B0-60AC-42C2-AFA5-B58CD77FA1E5}</a:tableStyleId>
              </a:tblPr>
              <a:tblGrid>
                <a:gridCol w="1830895">
                  <a:extLst>
                    <a:ext uri="{9D8B030D-6E8A-4147-A177-3AD203B41FA5}">
                      <a16:colId xmlns:a16="http://schemas.microsoft.com/office/drawing/2014/main" val="326623956"/>
                    </a:ext>
                  </a:extLst>
                </a:gridCol>
                <a:gridCol w="1989037">
                  <a:extLst>
                    <a:ext uri="{9D8B030D-6E8A-4147-A177-3AD203B41FA5}">
                      <a16:colId xmlns:a16="http://schemas.microsoft.com/office/drawing/2014/main" val="3463496056"/>
                    </a:ext>
                  </a:extLst>
                </a:gridCol>
                <a:gridCol w="17738680">
                  <a:extLst>
                    <a:ext uri="{9D8B030D-6E8A-4147-A177-3AD203B41FA5}">
                      <a16:colId xmlns:a16="http://schemas.microsoft.com/office/drawing/2014/main" val="1666517423"/>
                    </a:ext>
                  </a:extLst>
                </a:gridCol>
              </a:tblGrid>
              <a:tr h="538965">
                <a:tc>
                  <a:txBody>
                    <a:bodyPr/>
                    <a:lstStyle/>
                    <a:p>
                      <a:pPr algn="ctr"/>
                      <a:r>
                        <a:rPr lang="en-US" sz="3200" b="1" dirty="0">
                          <a:solidFill>
                            <a:srgbClr val="0D4F8C"/>
                          </a:solidFill>
                          <a:effectLst/>
                          <a:latin typeface="+mn-lt"/>
                          <a:ea typeface="Times New Roman" panose="02020603050405020304" pitchFamily="18" charset="0"/>
                          <a:cs typeface="Times New Roman" panose="02020603050405020304" pitchFamily="18" charset="0"/>
                        </a:rPr>
                        <a:t>Active</a:t>
                      </a:r>
                      <a:endParaRPr lang="el-GR" sz="3200" b="1" dirty="0">
                        <a:solidFill>
                          <a:srgbClr val="0D4F8C"/>
                        </a:solidFill>
                        <a:effectLst/>
                        <a:latin typeface="+mn-lt"/>
                        <a:ea typeface="Times New Roman" panose="02020603050405020304" pitchFamily="18" charset="0"/>
                        <a:cs typeface="Times New Roman" panose="02020603050405020304" pitchFamily="18" charset="0"/>
                      </a:endParaRPr>
                    </a:p>
                  </a:txBody>
                  <a:tcPr marL="134741" marR="134741" marT="0" marB="0">
                    <a:lnB w="12700" cap="flat" cmpd="sng" algn="ctr">
                      <a:solidFill>
                        <a:schemeClr val="tx1"/>
                      </a:solidFill>
                      <a:prstDash val="solid"/>
                      <a:round/>
                      <a:headEnd type="none" w="med" len="med"/>
                      <a:tailEnd type="none" w="med" len="med"/>
                    </a:lnB>
                  </a:tcPr>
                </a:tc>
                <a:tc>
                  <a:txBody>
                    <a:bodyPr/>
                    <a:lstStyle/>
                    <a:p>
                      <a:pPr algn="ctr"/>
                      <a:r>
                        <a:rPr lang="en-US" sz="3200" b="1" dirty="0">
                          <a:solidFill>
                            <a:srgbClr val="0D4F8C"/>
                          </a:solidFill>
                          <a:effectLst/>
                          <a:latin typeface="+mn-lt"/>
                          <a:ea typeface="Times New Roman" panose="02020603050405020304" pitchFamily="18" charset="0"/>
                          <a:cs typeface="Times New Roman" panose="02020603050405020304" pitchFamily="18" charset="0"/>
                        </a:rPr>
                        <a:t>TOC</a:t>
                      </a:r>
                      <a:endParaRPr lang="el-GR" sz="3200" b="1" dirty="0">
                        <a:solidFill>
                          <a:srgbClr val="0D4F8C"/>
                        </a:solidFill>
                        <a:effectLst/>
                        <a:latin typeface="+mn-lt"/>
                        <a:ea typeface="Times New Roman" panose="02020603050405020304" pitchFamily="18" charset="0"/>
                        <a:cs typeface="Times New Roman" panose="02020603050405020304" pitchFamily="18" charset="0"/>
                      </a:endParaRPr>
                    </a:p>
                  </a:txBody>
                  <a:tcPr marL="134741" marR="134741" marT="0" marB="0">
                    <a:lnB w="12700" cap="flat" cmpd="sng" algn="ctr">
                      <a:solidFill>
                        <a:schemeClr val="tx1"/>
                      </a:solidFill>
                      <a:prstDash val="solid"/>
                      <a:round/>
                      <a:headEnd type="none" w="med" len="med"/>
                      <a:tailEnd type="none" w="med" len="med"/>
                    </a:lnB>
                  </a:tcPr>
                </a:tc>
                <a:tc>
                  <a:txBody>
                    <a:bodyPr/>
                    <a:lstStyle/>
                    <a:p>
                      <a:r>
                        <a:rPr lang="en-US" sz="3200" b="1" dirty="0">
                          <a:solidFill>
                            <a:srgbClr val="0D4F8C"/>
                          </a:solidFill>
                          <a:effectLst/>
                          <a:latin typeface="+mn-lt"/>
                          <a:ea typeface="Times New Roman" panose="02020603050405020304" pitchFamily="18" charset="0"/>
                          <a:cs typeface="Times New Roman" panose="02020603050405020304" pitchFamily="18" charset="0"/>
                        </a:rPr>
                        <a:t>Title</a:t>
                      </a:r>
                      <a:endParaRPr lang="el-GR" sz="3200" b="1" dirty="0">
                        <a:solidFill>
                          <a:srgbClr val="0D4F8C"/>
                        </a:solidFill>
                        <a:effectLst/>
                        <a:latin typeface="+mn-lt"/>
                        <a:ea typeface="Times New Roman" panose="02020603050405020304" pitchFamily="18" charset="0"/>
                        <a:cs typeface="Times New Roman" panose="02020603050405020304" pitchFamily="18" charset="0"/>
                      </a:endParaRPr>
                    </a:p>
                  </a:txBody>
                  <a:tcPr marL="134741" marR="134741"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4261456"/>
                  </a:ext>
                </a:extLst>
              </a:tr>
              <a:tr h="538965">
                <a:tc>
                  <a:txBody>
                    <a:bodyPr/>
                    <a:lstStyle/>
                    <a:p>
                      <a:pPr algn="ctr"/>
                      <a:r>
                        <a:rPr lang="el-GR"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l-GR"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lnT w="12700" cap="flat" cmpd="sng" algn="ctr">
                      <a:solidFill>
                        <a:schemeClr val="tx1"/>
                      </a:solidFill>
                      <a:prstDash val="solid"/>
                      <a:round/>
                      <a:headEnd type="none" w="med" len="med"/>
                      <a:tailEnd type="none" w="med" len="med"/>
                    </a:lnT>
                  </a:tcPr>
                </a:tc>
                <a:tc>
                  <a:txBody>
                    <a:bodyPr/>
                    <a:lstStyle/>
                    <a:p>
                      <a:pPr algn="ctr"/>
                      <a:r>
                        <a:rPr lang="el-GR" sz="3200" dirty="0">
                          <a:solidFill>
                            <a:srgbClr val="0D4F8C"/>
                          </a:solidFill>
                          <a:effectLst/>
                          <a:latin typeface="+mn-lt"/>
                          <a:ea typeface="Times New Roman" panose="02020603050405020304" pitchFamily="18" charset="0"/>
                          <a:cs typeface="Times New Roman" panose="02020603050405020304" pitchFamily="18" charset="0"/>
                        </a:rPr>
                        <a:t>[1]</a:t>
                      </a:r>
                    </a:p>
                  </a:txBody>
                  <a:tcPr marL="134741" marR="134741" marT="0" marB="0">
                    <a:lnT w="12700" cap="flat" cmpd="sng" algn="ctr">
                      <a:solidFill>
                        <a:schemeClr val="tx1"/>
                      </a:solidFill>
                      <a:prstDash val="solid"/>
                      <a:round/>
                      <a:headEnd type="none" w="med" len="med"/>
                      <a:tailEnd type="none" w="med" len="med"/>
                    </a:lnT>
                  </a:tcPr>
                </a:tc>
                <a:tc>
                  <a:txBody>
                    <a:bodyPr/>
                    <a:lstStyle/>
                    <a:p>
                      <a:r>
                        <a:rPr lang="en-US" sz="3200" dirty="0">
                          <a:solidFill>
                            <a:srgbClr val="0D4F8C"/>
                          </a:solidFill>
                          <a:effectLst/>
                        </a:rPr>
                        <a:t>PI</a:t>
                      </a:r>
                      <a:r>
                        <a:rPr lang="el-GR" sz="3200" dirty="0">
                          <a:solidFill>
                            <a:srgbClr val="0D4F8C"/>
                          </a:solidFill>
                          <a:effectLst/>
                        </a:rPr>
                        <a:t>01: </a:t>
                      </a:r>
                      <a:r>
                        <a:rPr lang="en-US" sz="3200" dirty="0">
                          <a:solidFill>
                            <a:srgbClr val="0D4F8C"/>
                          </a:solidFill>
                          <a:effectLst/>
                        </a:rPr>
                        <a:t>Infrastructure investments for Higher Education</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3454704"/>
                  </a:ext>
                </a:extLst>
              </a:tr>
              <a:tr h="538965">
                <a:tc>
                  <a:txBody>
                    <a:bodyPr/>
                    <a:lstStyle/>
                    <a:p>
                      <a:pPr algn="ctr"/>
                      <a:r>
                        <a:rPr lang="el-GR" sz="32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l-GR" sz="32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tc>
                  <a:txBody>
                    <a:bodyPr/>
                    <a:lstStyle/>
                    <a:p>
                      <a:pPr algn="ctr"/>
                      <a:r>
                        <a:rPr lang="el-GR" sz="3200" dirty="0">
                          <a:solidFill>
                            <a:srgbClr val="0D4F8C"/>
                          </a:solidFill>
                          <a:effectLst/>
                          <a:latin typeface="+mn-lt"/>
                          <a:ea typeface="Times New Roman" panose="02020603050405020304" pitchFamily="18" charset="0"/>
                          <a:cs typeface="Times New Roman" panose="02020603050405020304" pitchFamily="18" charset="0"/>
                        </a:rPr>
                        <a:t>[1]</a:t>
                      </a:r>
                    </a:p>
                  </a:txBody>
                  <a:tcPr marL="134741" marR="134741" marT="0" marB="0"/>
                </a:tc>
                <a:tc>
                  <a:txBody>
                    <a:bodyPr/>
                    <a:lstStyle/>
                    <a:p>
                      <a:r>
                        <a:rPr lang="en-US" sz="3200" dirty="0">
                          <a:solidFill>
                            <a:srgbClr val="0D4F8C"/>
                          </a:solidFill>
                          <a:effectLst/>
                        </a:rPr>
                        <a:t>PI</a:t>
                      </a:r>
                      <a:r>
                        <a:rPr lang="el-GR" sz="3200" dirty="0">
                          <a:solidFill>
                            <a:srgbClr val="0D4F8C"/>
                          </a:solidFill>
                          <a:effectLst/>
                        </a:rPr>
                        <a:t>02: </a:t>
                      </a:r>
                      <a:r>
                        <a:rPr lang="en-US" sz="3200" dirty="0">
                          <a:solidFill>
                            <a:srgbClr val="0D4F8C"/>
                          </a:solidFill>
                          <a:effectLst/>
                        </a:rPr>
                        <a:t>Infrastructure investments for Research</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extLst>
                  <a:ext uri="{0D108BD9-81ED-4DB2-BD59-A6C34878D82A}">
                    <a16:rowId xmlns:a16="http://schemas.microsoft.com/office/drawing/2014/main" val="4000706312"/>
                  </a:ext>
                </a:extLst>
              </a:tr>
              <a:tr h="538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D4F8C"/>
                          </a:solidFill>
                          <a:effectLst/>
                          <a:uLnTx/>
                          <a:uFillTx/>
                          <a:latin typeface="+mn-lt"/>
                          <a:ea typeface="Times New Roman" panose="02020603050405020304" pitchFamily="18" charset="0"/>
                          <a:cs typeface="Times New Roman" panose="02020603050405020304" pitchFamily="18" charset="0"/>
                        </a:rPr>
                        <a:t>[1]</a:t>
                      </a:r>
                    </a:p>
                  </a:txBody>
                  <a:tcPr marL="134741" marR="134741" marT="0" marB="0"/>
                </a:tc>
                <a:tc>
                  <a:txBody>
                    <a:bodyPr/>
                    <a:lstStyle/>
                    <a:p>
                      <a:r>
                        <a:rPr lang="en-US" sz="3200" dirty="0">
                          <a:solidFill>
                            <a:srgbClr val="0D4F8C"/>
                          </a:solidFill>
                          <a:effectLst/>
                        </a:rPr>
                        <a:t>PI</a:t>
                      </a:r>
                      <a:r>
                        <a:rPr lang="el-GR" sz="3200" dirty="0">
                          <a:solidFill>
                            <a:srgbClr val="0D4F8C"/>
                          </a:solidFill>
                          <a:effectLst/>
                        </a:rPr>
                        <a:t>03: </a:t>
                      </a:r>
                      <a:r>
                        <a:rPr lang="en-US" sz="3200" dirty="0">
                          <a:solidFill>
                            <a:srgbClr val="0D4F8C"/>
                          </a:solidFill>
                          <a:effectLst/>
                        </a:rPr>
                        <a:t>Infrastructure investments for Technology Transfer and Innovation</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extLst>
                  <a:ext uri="{0D108BD9-81ED-4DB2-BD59-A6C34878D82A}">
                    <a16:rowId xmlns:a16="http://schemas.microsoft.com/office/drawing/2014/main" val="3981714336"/>
                  </a:ext>
                </a:extLst>
              </a:tr>
              <a:tr h="538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D4F8C"/>
                          </a:solidFill>
                          <a:effectLst/>
                          <a:uLnTx/>
                          <a:uFillTx/>
                          <a:latin typeface="+mn-lt"/>
                          <a:ea typeface="Times New Roman" panose="02020603050405020304" pitchFamily="18" charset="0"/>
                          <a:cs typeface="Times New Roman" panose="02020603050405020304" pitchFamily="18" charset="0"/>
                        </a:rPr>
                        <a:t>[1]</a:t>
                      </a:r>
                    </a:p>
                  </a:txBody>
                  <a:tcPr marL="134741" marR="134741" marT="0" marB="0"/>
                </a:tc>
                <a:tc>
                  <a:txBody>
                    <a:bodyPr/>
                    <a:lstStyle/>
                    <a:p>
                      <a:r>
                        <a:rPr lang="en-US" sz="3200" dirty="0">
                          <a:solidFill>
                            <a:srgbClr val="0D4F8C"/>
                          </a:solidFill>
                          <a:effectLst/>
                        </a:rPr>
                        <a:t>PI</a:t>
                      </a:r>
                      <a:r>
                        <a:rPr lang="el-GR" sz="3200" dirty="0">
                          <a:solidFill>
                            <a:srgbClr val="0D4F8C"/>
                          </a:solidFill>
                          <a:effectLst/>
                        </a:rPr>
                        <a:t>04: </a:t>
                      </a:r>
                      <a:r>
                        <a:rPr lang="en-US" sz="3200" dirty="0">
                          <a:solidFill>
                            <a:srgbClr val="0D4F8C"/>
                          </a:solidFill>
                          <a:effectLst/>
                        </a:rPr>
                        <a:t>Research activities in Universities or Research </a:t>
                      </a:r>
                      <a:r>
                        <a:rPr lang="en-US" sz="3200" dirty="0" err="1">
                          <a:solidFill>
                            <a:srgbClr val="0D4F8C"/>
                          </a:solidFill>
                          <a:effectLst/>
                        </a:rPr>
                        <a:t>Centres</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extLst>
                  <a:ext uri="{0D108BD9-81ED-4DB2-BD59-A6C34878D82A}">
                    <a16:rowId xmlns:a16="http://schemas.microsoft.com/office/drawing/2014/main" val="2574910150"/>
                  </a:ext>
                </a:extLst>
              </a:tr>
              <a:tr h="538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D4F8C"/>
                          </a:solidFill>
                          <a:effectLst/>
                          <a:uLnTx/>
                          <a:uFillTx/>
                          <a:latin typeface="+mn-lt"/>
                          <a:ea typeface="Times New Roman" panose="02020603050405020304" pitchFamily="18" charset="0"/>
                          <a:cs typeface="Times New Roman" panose="02020603050405020304" pitchFamily="18" charset="0"/>
                        </a:rPr>
                        <a:t>[1]</a:t>
                      </a:r>
                    </a:p>
                  </a:txBody>
                  <a:tcPr marL="134741" marR="134741" marT="0" marB="0"/>
                </a:tc>
                <a:tc>
                  <a:txBody>
                    <a:bodyPr/>
                    <a:lstStyle/>
                    <a:p>
                      <a:r>
                        <a:rPr lang="en-US" sz="3200" dirty="0">
                          <a:solidFill>
                            <a:srgbClr val="0D4F8C"/>
                          </a:solidFill>
                          <a:effectLst/>
                        </a:rPr>
                        <a:t>PI</a:t>
                      </a:r>
                      <a:r>
                        <a:rPr lang="el-GR" sz="3200" dirty="0">
                          <a:solidFill>
                            <a:srgbClr val="0D4F8C"/>
                          </a:solidFill>
                          <a:effectLst/>
                        </a:rPr>
                        <a:t>05: </a:t>
                      </a:r>
                      <a:r>
                        <a:rPr lang="en-US" sz="3200" dirty="0">
                          <a:solidFill>
                            <a:srgbClr val="0D4F8C"/>
                          </a:solidFill>
                          <a:effectLst/>
                        </a:rPr>
                        <a:t>Collaborative RTDI activities</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extLst>
                  <a:ext uri="{0D108BD9-81ED-4DB2-BD59-A6C34878D82A}">
                    <a16:rowId xmlns:a16="http://schemas.microsoft.com/office/drawing/2014/main" val="2388828619"/>
                  </a:ext>
                </a:extLst>
              </a:tr>
              <a:tr h="538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D4F8C"/>
                          </a:solidFill>
                          <a:effectLst/>
                          <a:uLnTx/>
                          <a:uFillTx/>
                          <a:latin typeface="+mn-lt"/>
                          <a:ea typeface="Times New Roman" panose="02020603050405020304" pitchFamily="18" charset="0"/>
                          <a:cs typeface="Times New Roman" panose="02020603050405020304" pitchFamily="18" charset="0"/>
                        </a:rPr>
                        <a:t>[1]</a:t>
                      </a:r>
                    </a:p>
                  </a:txBody>
                  <a:tcPr marL="134741" marR="134741" marT="0" marB="0"/>
                </a:tc>
                <a:tc>
                  <a:txBody>
                    <a:bodyPr/>
                    <a:lstStyle/>
                    <a:p>
                      <a:r>
                        <a:rPr lang="en-US" sz="3200" dirty="0">
                          <a:solidFill>
                            <a:srgbClr val="0D4F8C"/>
                          </a:solidFill>
                          <a:effectLst/>
                        </a:rPr>
                        <a:t>PI</a:t>
                      </a:r>
                      <a:r>
                        <a:rPr lang="el-GR" sz="3200" dirty="0">
                          <a:solidFill>
                            <a:srgbClr val="0D4F8C"/>
                          </a:solidFill>
                          <a:effectLst/>
                        </a:rPr>
                        <a:t>06: </a:t>
                      </a:r>
                      <a:r>
                        <a:rPr lang="en-US" sz="3200" dirty="0">
                          <a:solidFill>
                            <a:srgbClr val="0D4F8C"/>
                          </a:solidFill>
                          <a:effectLst/>
                        </a:rPr>
                        <a:t>Research activities in businesses</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extLst>
                  <a:ext uri="{0D108BD9-81ED-4DB2-BD59-A6C34878D82A}">
                    <a16:rowId xmlns:a16="http://schemas.microsoft.com/office/drawing/2014/main" val="509239680"/>
                  </a:ext>
                </a:extLst>
              </a:tr>
              <a:tr h="538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D4F8C"/>
                          </a:solidFill>
                          <a:effectLst/>
                          <a:uLnTx/>
                          <a:uFillTx/>
                          <a:latin typeface="+mn-lt"/>
                          <a:ea typeface="Times New Roman" panose="02020603050405020304" pitchFamily="18" charset="0"/>
                          <a:cs typeface="Times New Roman" panose="02020603050405020304" pitchFamily="18" charset="0"/>
                        </a:rPr>
                        <a:t>[1]</a:t>
                      </a:r>
                    </a:p>
                  </a:txBody>
                  <a:tcPr marL="134741" marR="134741" marT="0" marB="0"/>
                </a:tc>
                <a:tc>
                  <a:txBody>
                    <a:bodyPr/>
                    <a:lstStyle/>
                    <a:p>
                      <a:r>
                        <a:rPr lang="en-US" sz="3200" dirty="0">
                          <a:solidFill>
                            <a:srgbClr val="0D4F8C"/>
                          </a:solidFill>
                          <a:effectLst/>
                        </a:rPr>
                        <a:t>PI</a:t>
                      </a:r>
                      <a:r>
                        <a:rPr lang="el-GR" sz="3200" dirty="0">
                          <a:solidFill>
                            <a:srgbClr val="0D4F8C"/>
                          </a:solidFill>
                          <a:effectLst/>
                        </a:rPr>
                        <a:t>07: </a:t>
                      </a:r>
                      <a:r>
                        <a:rPr lang="en-US" sz="3200" dirty="0">
                          <a:solidFill>
                            <a:srgbClr val="0D4F8C"/>
                          </a:solidFill>
                          <a:effectLst/>
                        </a:rPr>
                        <a:t>Indirect support for technology transfer</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extLst>
                  <a:ext uri="{0D108BD9-81ED-4DB2-BD59-A6C34878D82A}">
                    <a16:rowId xmlns:a16="http://schemas.microsoft.com/office/drawing/2014/main" val="2263947067"/>
                  </a:ext>
                </a:extLst>
              </a:tr>
              <a:tr h="538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D4F8C"/>
                          </a:solidFill>
                          <a:effectLst/>
                          <a:uLnTx/>
                          <a:uFillTx/>
                          <a:latin typeface="+mn-lt"/>
                          <a:ea typeface="Times New Roman" panose="02020603050405020304" pitchFamily="18" charset="0"/>
                          <a:cs typeface="Times New Roman" panose="02020603050405020304" pitchFamily="18" charset="0"/>
                        </a:rPr>
                        <a:t>[1]</a:t>
                      </a:r>
                    </a:p>
                  </a:txBody>
                  <a:tcPr marL="134741" marR="134741" marT="0" marB="0"/>
                </a:tc>
                <a:tc>
                  <a:txBody>
                    <a:bodyPr/>
                    <a:lstStyle/>
                    <a:p>
                      <a:r>
                        <a:rPr lang="en-US" sz="3200" dirty="0">
                          <a:solidFill>
                            <a:srgbClr val="0D4F8C"/>
                          </a:solidFill>
                          <a:effectLst/>
                        </a:rPr>
                        <a:t>PI</a:t>
                      </a:r>
                      <a:r>
                        <a:rPr lang="el-GR" sz="3200" dirty="0">
                          <a:solidFill>
                            <a:srgbClr val="0D4F8C"/>
                          </a:solidFill>
                          <a:effectLst/>
                        </a:rPr>
                        <a:t>08: </a:t>
                      </a:r>
                      <a:r>
                        <a:rPr lang="en-US" sz="3200" dirty="0">
                          <a:solidFill>
                            <a:srgbClr val="0D4F8C"/>
                          </a:solidFill>
                          <a:effectLst/>
                        </a:rPr>
                        <a:t>Business investments to support innovation uptake</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extLst>
                  <a:ext uri="{0D108BD9-81ED-4DB2-BD59-A6C34878D82A}">
                    <a16:rowId xmlns:a16="http://schemas.microsoft.com/office/drawing/2014/main" val="2525497203"/>
                  </a:ext>
                </a:extLst>
              </a:tr>
              <a:tr h="538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l-GR"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D4F8C"/>
                          </a:solidFill>
                          <a:effectLst/>
                          <a:uLnTx/>
                          <a:uFillTx/>
                          <a:latin typeface="+mn-lt"/>
                          <a:ea typeface="Times New Roman" panose="02020603050405020304" pitchFamily="18" charset="0"/>
                          <a:cs typeface="Times New Roman" panose="02020603050405020304" pitchFamily="18" charset="0"/>
                        </a:rPr>
                        <a:t>[1]</a:t>
                      </a:r>
                    </a:p>
                  </a:txBody>
                  <a:tcPr marL="134741" marR="134741" marT="0" marB="0"/>
                </a:tc>
                <a:tc>
                  <a:txBody>
                    <a:bodyPr/>
                    <a:lstStyle/>
                    <a:p>
                      <a:r>
                        <a:rPr lang="en-US" sz="3200" dirty="0">
                          <a:solidFill>
                            <a:srgbClr val="0D4F8C"/>
                          </a:solidFill>
                          <a:effectLst/>
                        </a:rPr>
                        <a:t>PI</a:t>
                      </a:r>
                      <a:r>
                        <a:rPr lang="el-GR" sz="3200" dirty="0">
                          <a:solidFill>
                            <a:srgbClr val="0D4F8C"/>
                          </a:solidFill>
                          <a:effectLst/>
                        </a:rPr>
                        <a:t>09: </a:t>
                      </a:r>
                      <a:r>
                        <a:rPr lang="en-US" sz="3200" dirty="0">
                          <a:solidFill>
                            <a:srgbClr val="0D4F8C"/>
                          </a:solidFill>
                          <a:effectLst/>
                        </a:rPr>
                        <a:t>Capacity building for innovation in businesses</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extLst>
                  <a:ext uri="{0D108BD9-81ED-4DB2-BD59-A6C34878D82A}">
                    <a16:rowId xmlns:a16="http://schemas.microsoft.com/office/drawing/2014/main" val="3865174531"/>
                  </a:ext>
                </a:extLst>
              </a:tr>
              <a:tr h="538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l-GR"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3200" dirty="0">
                          <a:solidFill>
                            <a:srgbClr val="0D4F8C"/>
                          </a:solidFill>
                          <a:effectLst/>
                          <a:latin typeface="+mn-lt"/>
                          <a:ea typeface="Times New Roman" panose="02020603050405020304" pitchFamily="18" charset="0"/>
                          <a:cs typeface="Times New Roman" panose="02020603050405020304" pitchFamily="18" charset="0"/>
                        </a:rPr>
                        <a:t>[2]</a:t>
                      </a:r>
                    </a:p>
                  </a:txBody>
                  <a:tcPr marL="134741" marR="134741" marT="0" marB="0"/>
                </a:tc>
                <a:tc>
                  <a:txBody>
                    <a:bodyPr/>
                    <a:lstStyle/>
                    <a:p>
                      <a:r>
                        <a:rPr lang="en-US" sz="3200" dirty="0">
                          <a:solidFill>
                            <a:srgbClr val="0D4F8C"/>
                          </a:solidFill>
                          <a:effectLst/>
                        </a:rPr>
                        <a:t>PI</a:t>
                      </a:r>
                      <a:r>
                        <a:rPr lang="el-GR" sz="3200" dirty="0">
                          <a:solidFill>
                            <a:srgbClr val="0D4F8C"/>
                          </a:solidFill>
                          <a:effectLst/>
                        </a:rPr>
                        <a:t>10: </a:t>
                      </a:r>
                      <a:r>
                        <a:rPr lang="en-US" sz="3200" dirty="0">
                          <a:solidFill>
                            <a:srgbClr val="0D4F8C"/>
                          </a:solidFill>
                          <a:effectLst/>
                        </a:rPr>
                        <a:t>Support for the establishment of new innovative enterprises</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extLst>
                  <a:ext uri="{0D108BD9-81ED-4DB2-BD59-A6C34878D82A}">
                    <a16:rowId xmlns:a16="http://schemas.microsoft.com/office/drawing/2014/main" val="790224044"/>
                  </a:ext>
                </a:extLst>
              </a:tr>
              <a:tr h="538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tc>
                  <a:txBody>
                    <a:bodyPr/>
                    <a:lstStyle/>
                    <a:p>
                      <a:pPr algn="ctr"/>
                      <a:r>
                        <a:rPr lang="el-GR" sz="3200" dirty="0">
                          <a:solidFill>
                            <a:srgbClr val="0D4F8C"/>
                          </a:solidFill>
                          <a:effectLst/>
                          <a:latin typeface="+mn-lt"/>
                          <a:ea typeface="Times New Roman" panose="02020603050405020304" pitchFamily="18" charset="0"/>
                          <a:cs typeface="Times New Roman" panose="02020603050405020304" pitchFamily="18" charset="0"/>
                        </a:rPr>
                        <a:t>[2]</a:t>
                      </a:r>
                    </a:p>
                  </a:txBody>
                  <a:tcPr marL="134741" marR="134741" marT="0" marB="0"/>
                </a:tc>
                <a:tc>
                  <a:txBody>
                    <a:bodyPr/>
                    <a:lstStyle/>
                    <a:p>
                      <a:r>
                        <a:rPr lang="en-US" sz="3200" dirty="0">
                          <a:solidFill>
                            <a:srgbClr val="0D4F8C"/>
                          </a:solidFill>
                          <a:effectLst/>
                        </a:rPr>
                        <a:t>PI</a:t>
                      </a:r>
                      <a:r>
                        <a:rPr lang="el-GR" sz="3200" dirty="0">
                          <a:solidFill>
                            <a:srgbClr val="0D4F8C"/>
                          </a:solidFill>
                          <a:effectLst/>
                        </a:rPr>
                        <a:t>11: </a:t>
                      </a:r>
                      <a:r>
                        <a:rPr lang="en-US" sz="3200" dirty="0">
                          <a:solidFill>
                            <a:srgbClr val="0D4F8C"/>
                          </a:solidFill>
                          <a:effectLst/>
                        </a:rPr>
                        <a:t>Support for the </a:t>
                      </a:r>
                      <a:r>
                        <a:rPr lang="en-US" sz="3200" dirty="0" err="1">
                          <a:solidFill>
                            <a:srgbClr val="0D4F8C"/>
                          </a:solidFill>
                          <a:effectLst/>
                        </a:rPr>
                        <a:t>internationalisation</a:t>
                      </a:r>
                      <a:r>
                        <a:rPr lang="en-US" sz="3200" dirty="0">
                          <a:solidFill>
                            <a:srgbClr val="0D4F8C"/>
                          </a:solidFill>
                          <a:effectLst/>
                        </a:rPr>
                        <a:t> of SMEs</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extLst>
                  <a:ext uri="{0D108BD9-81ED-4DB2-BD59-A6C34878D82A}">
                    <a16:rowId xmlns:a16="http://schemas.microsoft.com/office/drawing/2014/main" val="3337895337"/>
                  </a:ext>
                </a:extLst>
              </a:tr>
              <a:tr h="538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tc>
                  <a:txBody>
                    <a:bodyPr/>
                    <a:lstStyle/>
                    <a:p>
                      <a:pPr algn="ctr"/>
                      <a:r>
                        <a:rPr lang="en-US" sz="3200" dirty="0">
                          <a:solidFill>
                            <a:srgbClr val="0D4F8C"/>
                          </a:solidFill>
                          <a:effectLst/>
                          <a:latin typeface="+mn-lt"/>
                          <a:ea typeface="Times New Roman" panose="02020603050405020304" pitchFamily="18" charset="0"/>
                          <a:cs typeface="Times New Roman" panose="02020603050405020304" pitchFamily="18" charset="0"/>
                        </a:rPr>
                        <a:t>New</a:t>
                      </a:r>
                      <a:endParaRPr lang="el-GR" sz="3200" dirty="0">
                        <a:solidFill>
                          <a:srgbClr val="0D4F8C"/>
                        </a:solidFill>
                        <a:effectLst/>
                        <a:latin typeface="+mn-lt"/>
                        <a:ea typeface="Times New Roman" panose="02020603050405020304" pitchFamily="18" charset="0"/>
                        <a:cs typeface="Times New Roman" panose="02020603050405020304" pitchFamily="18" charset="0"/>
                      </a:endParaRPr>
                    </a:p>
                  </a:txBody>
                  <a:tcPr marL="134741" marR="134741" marT="0" marB="0"/>
                </a:tc>
                <a:tc>
                  <a:txBody>
                    <a:bodyPr/>
                    <a:lstStyle/>
                    <a:p>
                      <a:r>
                        <a:rPr lang="en-US" sz="3200" dirty="0">
                          <a:solidFill>
                            <a:srgbClr val="0D4F8C"/>
                          </a:solidFill>
                          <a:effectLst/>
                        </a:rPr>
                        <a:t>PI</a:t>
                      </a:r>
                      <a:r>
                        <a:rPr lang="el-GR" sz="3200" dirty="0">
                          <a:solidFill>
                            <a:srgbClr val="0D4F8C"/>
                          </a:solidFill>
                          <a:effectLst/>
                        </a:rPr>
                        <a:t>12: </a:t>
                      </a:r>
                      <a:r>
                        <a:rPr lang="en-US" sz="3200" dirty="0">
                          <a:solidFill>
                            <a:srgbClr val="0D4F8C"/>
                          </a:solidFill>
                          <a:effectLst/>
                        </a:rPr>
                        <a:t>Support for improving the digital maturity of SMEs</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extLst>
                  <a:ext uri="{0D108BD9-81ED-4DB2-BD59-A6C34878D82A}">
                    <a16:rowId xmlns:a16="http://schemas.microsoft.com/office/drawing/2014/main" val="532305491"/>
                  </a:ext>
                </a:extLst>
              </a:tr>
              <a:tr h="538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tc>
                  <a:txBody>
                    <a:bodyPr/>
                    <a:lstStyle/>
                    <a:p>
                      <a:pPr algn="ctr"/>
                      <a:r>
                        <a:rPr lang="en-US" sz="3200" dirty="0">
                          <a:solidFill>
                            <a:srgbClr val="0D4F8C"/>
                          </a:solidFill>
                          <a:effectLst/>
                          <a:latin typeface="+mn-lt"/>
                          <a:ea typeface="Times New Roman" panose="02020603050405020304" pitchFamily="18" charset="0"/>
                          <a:cs typeface="Times New Roman" panose="02020603050405020304" pitchFamily="18" charset="0"/>
                        </a:rPr>
                        <a:t>New</a:t>
                      </a:r>
                      <a:endParaRPr lang="el-GR" sz="3200" dirty="0">
                        <a:solidFill>
                          <a:srgbClr val="0D4F8C"/>
                        </a:solidFill>
                        <a:effectLst/>
                        <a:latin typeface="+mn-lt"/>
                        <a:ea typeface="Times New Roman" panose="02020603050405020304" pitchFamily="18" charset="0"/>
                        <a:cs typeface="Times New Roman" panose="02020603050405020304" pitchFamily="18" charset="0"/>
                      </a:endParaRPr>
                    </a:p>
                  </a:txBody>
                  <a:tcPr marL="134741" marR="134741" marT="0" marB="0"/>
                </a:tc>
                <a:tc>
                  <a:txBody>
                    <a:bodyPr/>
                    <a:lstStyle/>
                    <a:p>
                      <a:r>
                        <a:rPr lang="en-US" sz="3200" dirty="0">
                          <a:solidFill>
                            <a:srgbClr val="0D4F8C"/>
                          </a:solidFill>
                          <a:effectLst/>
                        </a:rPr>
                        <a:t>PI</a:t>
                      </a:r>
                      <a:r>
                        <a:rPr lang="el-GR" sz="3200" dirty="0">
                          <a:solidFill>
                            <a:srgbClr val="0D4F8C"/>
                          </a:solidFill>
                          <a:effectLst/>
                        </a:rPr>
                        <a:t>13: </a:t>
                      </a:r>
                      <a:r>
                        <a:rPr lang="en-US" sz="3200" dirty="0">
                          <a:solidFill>
                            <a:srgbClr val="0D4F8C"/>
                          </a:solidFill>
                          <a:effectLst/>
                        </a:rPr>
                        <a:t>Support for developing human resources for smart </a:t>
                      </a:r>
                      <a:r>
                        <a:rPr lang="en-US" sz="3200" dirty="0" err="1">
                          <a:solidFill>
                            <a:srgbClr val="0D4F8C"/>
                          </a:solidFill>
                          <a:effectLst/>
                        </a:rPr>
                        <a:t>specialisation</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extLst>
                  <a:ext uri="{0D108BD9-81ED-4DB2-BD59-A6C34878D82A}">
                    <a16:rowId xmlns:a16="http://schemas.microsoft.com/office/drawing/2014/main" val="3743908389"/>
                  </a:ext>
                </a:extLst>
              </a:tr>
              <a:tr h="538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tc>
                  <a:txBody>
                    <a:bodyPr/>
                    <a:lstStyle/>
                    <a:p>
                      <a:pPr algn="ctr"/>
                      <a:r>
                        <a:rPr lang="el-GR" sz="3200" dirty="0">
                          <a:solidFill>
                            <a:srgbClr val="0D4F8C"/>
                          </a:solidFill>
                          <a:effectLst/>
                          <a:latin typeface="+mn-lt"/>
                          <a:ea typeface="Times New Roman" panose="02020603050405020304" pitchFamily="18" charset="0"/>
                          <a:cs typeface="Times New Roman" panose="02020603050405020304" pitchFamily="18" charset="0"/>
                        </a:rPr>
                        <a:t>[2]</a:t>
                      </a:r>
                    </a:p>
                  </a:txBody>
                  <a:tcPr marL="134741" marR="134741" marT="0" marB="0"/>
                </a:tc>
                <a:tc>
                  <a:txBody>
                    <a:bodyPr/>
                    <a:lstStyle/>
                    <a:p>
                      <a:r>
                        <a:rPr lang="en-US" sz="3200" dirty="0">
                          <a:solidFill>
                            <a:srgbClr val="0D4F8C"/>
                          </a:solidFill>
                          <a:effectLst/>
                        </a:rPr>
                        <a:t>PI</a:t>
                      </a:r>
                      <a:r>
                        <a:rPr lang="el-GR" sz="3200" dirty="0">
                          <a:solidFill>
                            <a:srgbClr val="0D4F8C"/>
                          </a:solidFill>
                          <a:effectLst/>
                        </a:rPr>
                        <a:t>14: </a:t>
                      </a:r>
                      <a:r>
                        <a:rPr lang="en-US" sz="3200" dirty="0">
                          <a:solidFill>
                            <a:srgbClr val="0D4F8C"/>
                          </a:solidFill>
                          <a:effectLst/>
                        </a:rPr>
                        <a:t>Business accelerators</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extLst>
                  <a:ext uri="{0D108BD9-81ED-4DB2-BD59-A6C34878D82A}">
                    <a16:rowId xmlns:a16="http://schemas.microsoft.com/office/drawing/2014/main" val="3806668894"/>
                  </a:ext>
                </a:extLst>
              </a:tr>
              <a:tr h="538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tc>
                  <a:txBody>
                    <a:bodyPr/>
                    <a:lstStyle/>
                    <a:p>
                      <a:pPr algn="ctr"/>
                      <a:r>
                        <a:rPr lang="en-US" sz="3200" dirty="0">
                          <a:solidFill>
                            <a:srgbClr val="0D4F8C"/>
                          </a:solidFill>
                          <a:effectLst/>
                          <a:latin typeface="+mn-lt"/>
                          <a:ea typeface="Times New Roman" panose="02020603050405020304" pitchFamily="18" charset="0"/>
                          <a:cs typeface="Times New Roman" panose="02020603050405020304" pitchFamily="18" charset="0"/>
                        </a:rPr>
                        <a:t>New</a:t>
                      </a:r>
                      <a:endParaRPr lang="el-GR" sz="3200" dirty="0">
                        <a:solidFill>
                          <a:srgbClr val="0D4F8C"/>
                        </a:solidFill>
                        <a:effectLst/>
                        <a:latin typeface="+mn-lt"/>
                        <a:ea typeface="Times New Roman" panose="02020603050405020304" pitchFamily="18" charset="0"/>
                        <a:cs typeface="Times New Roman" panose="02020603050405020304" pitchFamily="18" charset="0"/>
                      </a:endParaRPr>
                    </a:p>
                  </a:txBody>
                  <a:tcPr marL="134741" marR="134741" marT="0" marB="0"/>
                </a:tc>
                <a:tc>
                  <a:txBody>
                    <a:bodyPr/>
                    <a:lstStyle/>
                    <a:p>
                      <a:r>
                        <a:rPr lang="en-US" sz="3200" dirty="0">
                          <a:solidFill>
                            <a:srgbClr val="0D4F8C"/>
                          </a:solidFill>
                          <a:effectLst/>
                        </a:rPr>
                        <a:t>PI</a:t>
                      </a:r>
                      <a:r>
                        <a:rPr lang="el-GR" sz="3200" dirty="0">
                          <a:solidFill>
                            <a:srgbClr val="0D4F8C"/>
                          </a:solidFill>
                          <a:effectLst/>
                        </a:rPr>
                        <a:t>15: </a:t>
                      </a:r>
                      <a:r>
                        <a:rPr lang="en-US" sz="3200" dirty="0">
                          <a:solidFill>
                            <a:srgbClr val="0D4F8C"/>
                          </a:solidFill>
                          <a:effectLst/>
                        </a:rPr>
                        <a:t>Support for hiring highly-qualified young graduates</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extLst>
                  <a:ext uri="{0D108BD9-81ED-4DB2-BD59-A6C34878D82A}">
                    <a16:rowId xmlns:a16="http://schemas.microsoft.com/office/drawing/2014/main" val="3673074694"/>
                  </a:ext>
                </a:extLst>
              </a:tr>
              <a:tr h="538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l-GR"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tc>
                  <a:txBody>
                    <a:bodyPr/>
                    <a:lstStyle/>
                    <a:p>
                      <a:pPr algn="ctr"/>
                      <a:r>
                        <a:rPr lang="en-US" sz="3200" dirty="0">
                          <a:solidFill>
                            <a:srgbClr val="0D4F8C"/>
                          </a:solidFill>
                          <a:effectLst/>
                          <a:latin typeface="+mn-lt"/>
                          <a:ea typeface="Times New Roman" panose="02020603050405020304" pitchFamily="18" charset="0"/>
                          <a:cs typeface="Times New Roman" panose="02020603050405020304" pitchFamily="18" charset="0"/>
                        </a:rPr>
                        <a:t>New</a:t>
                      </a:r>
                      <a:endParaRPr lang="el-GR" sz="3200" dirty="0">
                        <a:solidFill>
                          <a:srgbClr val="0D4F8C"/>
                        </a:solidFill>
                        <a:effectLst/>
                        <a:latin typeface="+mn-lt"/>
                        <a:ea typeface="Times New Roman" panose="02020603050405020304" pitchFamily="18" charset="0"/>
                        <a:cs typeface="Times New Roman" panose="02020603050405020304" pitchFamily="18" charset="0"/>
                      </a:endParaRPr>
                    </a:p>
                  </a:txBody>
                  <a:tcPr marL="134741" marR="134741" marT="0" marB="0"/>
                </a:tc>
                <a:tc>
                  <a:txBody>
                    <a:bodyPr/>
                    <a:lstStyle/>
                    <a:p>
                      <a:r>
                        <a:rPr lang="en-US" sz="3200" dirty="0">
                          <a:solidFill>
                            <a:srgbClr val="0D4F8C"/>
                          </a:solidFill>
                          <a:effectLst/>
                        </a:rPr>
                        <a:t>PI</a:t>
                      </a:r>
                      <a:r>
                        <a:rPr lang="el-GR" sz="3200" dirty="0">
                          <a:solidFill>
                            <a:srgbClr val="0D4F8C"/>
                          </a:solidFill>
                          <a:effectLst/>
                        </a:rPr>
                        <a:t>16: </a:t>
                      </a:r>
                      <a:r>
                        <a:rPr lang="en-US" sz="3200" dirty="0">
                          <a:solidFill>
                            <a:srgbClr val="0D4F8C"/>
                          </a:solidFill>
                          <a:effectLst/>
                        </a:rPr>
                        <a:t>Support for developing regional innovation ecosystems</a:t>
                      </a:r>
                      <a:endParaRPr lang="el-GR" sz="3200" dirty="0">
                        <a:solidFill>
                          <a:srgbClr val="0D4F8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741" marR="134741" marT="0" marB="0"/>
                </a:tc>
                <a:extLst>
                  <a:ext uri="{0D108BD9-81ED-4DB2-BD59-A6C34878D82A}">
                    <a16:rowId xmlns:a16="http://schemas.microsoft.com/office/drawing/2014/main" val="2952624536"/>
                  </a:ext>
                </a:extLst>
              </a:tr>
            </a:tbl>
          </a:graphicData>
        </a:graphic>
      </p:graphicFrame>
      <p:graphicFrame>
        <p:nvGraphicFramePr>
          <p:cNvPr id="12" name="Πίνακας 11">
            <a:extLst>
              <a:ext uri="{FF2B5EF4-FFF2-40B4-BE49-F238E27FC236}">
                <a16:creationId xmlns:a16="http://schemas.microsoft.com/office/drawing/2014/main" id="{96798610-E73C-6C53-4C14-98B857469142}"/>
              </a:ext>
            </a:extLst>
          </p:cNvPr>
          <p:cNvGraphicFramePr>
            <a:graphicFrameLocks noGrp="1"/>
          </p:cNvGraphicFramePr>
          <p:nvPr>
            <p:extLst>
              <p:ext uri="{D42A27DB-BD31-4B8C-83A1-F6EECF244321}">
                <p14:modId xmlns:p14="http://schemas.microsoft.com/office/powerpoint/2010/main" val="3613732173"/>
              </p:ext>
            </p:extLst>
          </p:nvPr>
        </p:nvGraphicFramePr>
        <p:xfrm>
          <a:off x="1732466" y="11492753"/>
          <a:ext cx="21492613" cy="935734"/>
        </p:xfrm>
        <a:graphic>
          <a:graphicData uri="http://schemas.openxmlformats.org/drawingml/2006/table">
            <a:tbl>
              <a:tblPr>
                <a:tableStyleId>{073A0DAA-6AF3-43AB-8588-CEC1D06C72B9}</a:tableStyleId>
              </a:tblPr>
              <a:tblGrid>
                <a:gridCol w="21492613">
                  <a:extLst>
                    <a:ext uri="{9D8B030D-6E8A-4147-A177-3AD203B41FA5}">
                      <a16:colId xmlns:a16="http://schemas.microsoft.com/office/drawing/2014/main" val="3361450957"/>
                    </a:ext>
                  </a:extLst>
                </a:gridCol>
              </a:tblGrid>
              <a:tr h="368044">
                <a:tc>
                  <a:txBody>
                    <a:bodyPr/>
                    <a:lstStyle/>
                    <a:p>
                      <a:pPr marL="358775" indent="-358775">
                        <a:buFont typeface="+mj-lt"/>
                        <a:buNone/>
                      </a:pPr>
                      <a:r>
                        <a:rPr lang="el-GR" sz="1800" b="0" dirty="0">
                          <a:effectLst/>
                        </a:rPr>
                        <a:t>[1] </a:t>
                      </a:r>
                      <a:r>
                        <a:rPr lang="en-US" sz="1800" b="0" dirty="0" err="1">
                          <a:effectLst/>
                        </a:rPr>
                        <a:t>Prognos</a:t>
                      </a:r>
                      <a:r>
                        <a:rPr lang="en-US" sz="1800" b="0" dirty="0">
                          <a:effectLst/>
                        </a:rPr>
                        <a:t>, CSIL &amp; Visionary Analytics, «Ex post evaluation of Cohesion policy </a:t>
                      </a:r>
                      <a:r>
                        <a:rPr lang="en-US" sz="1800" b="0" dirty="0" err="1">
                          <a:effectLst/>
                        </a:rPr>
                        <a:t>programmes</a:t>
                      </a:r>
                      <a:r>
                        <a:rPr lang="en-US" sz="1800" b="0" dirty="0">
                          <a:effectLst/>
                        </a:rPr>
                        <a:t> 2014-2020 financed by the ERDF: WP4-Research, Technological Development and Innovation,» Publications Office of the European Union, Luxembourg, 2023.</a:t>
                      </a:r>
                      <a:endParaRPr lang="el-GR" sz="1800" b="0" dirty="0">
                        <a:effectLst/>
                        <a:latin typeface="Times New Roman" panose="02020603050405020304" pitchFamily="18" charset="0"/>
                        <a:ea typeface="Times New Roman" panose="02020603050405020304" pitchFamily="18" charset="0"/>
                      </a:endParaRPr>
                    </a:p>
                  </a:txBody>
                  <a:tcPr marL="9525" marR="9525" marT="9525" marB="9525">
                    <a:noFill/>
                  </a:tcPr>
                </a:tc>
                <a:extLst>
                  <a:ext uri="{0D108BD9-81ED-4DB2-BD59-A6C34878D82A}">
                    <a16:rowId xmlns:a16="http://schemas.microsoft.com/office/drawing/2014/main" val="2981895206"/>
                  </a:ext>
                </a:extLst>
              </a:tr>
              <a:tr h="368044">
                <a:tc>
                  <a:txBody>
                    <a:bodyPr/>
                    <a:lstStyle/>
                    <a:p>
                      <a:pPr marL="0" indent="0">
                        <a:buFont typeface="+mj-lt"/>
                        <a:buNone/>
                      </a:pPr>
                      <a:r>
                        <a:rPr lang="el-GR" sz="1800" b="0" dirty="0">
                          <a:effectLst/>
                        </a:rPr>
                        <a:t>[2] </a:t>
                      </a:r>
                      <a:r>
                        <a:rPr lang="en-US" sz="1800" b="0" dirty="0">
                          <a:effectLst/>
                        </a:rPr>
                        <a:t>CSIL &amp; </a:t>
                      </a:r>
                      <a:r>
                        <a:rPr lang="en-US" sz="1800" b="0" dirty="0" err="1">
                          <a:effectLst/>
                        </a:rPr>
                        <a:t>Prognos</a:t>
                      </a:r>
                      <a:r>
                        <a:rPr lang="en-US" sz="1800" b="0" dirty="0">
                          <a:effectLst/>
                        </a:rPr>
                        <a:t>, «Ex post evaluation of Cohesion policy </a:t>
                      </a:r>
                      <a:r>
                        <a:rPr lang="en-US" sz="1800" b="0" dirty="0" err="1">
                          <a:effectLst/>
                        </a:rPr>
                        <a:t>programmes</a:t>
                      </a:r>
                      <a:r>
                        <a:rPr lang="en-US" sz="1800" b="0" dirty="0">
                          <a:effectLst/>
                        </a:rPr>
                        <a:t> 2014-2020 financed by the ERDF: WP6-SME Support,» Publications Office of the European Union, Luxembourg, 2022.</a:t>
                      </a:r>
                      <a:endParaRPr lang="el-GR" sz="1800" b="0" dirty="0">
                        <a:effectLst/>
                        <a:latin typeface="Times New Roman" panose="02020603050405020304" pitchFamily="18" charset="0"/>
                        <a:ea typeface="Times New Roman" panose="02020603050405020304" pitchFamily="18" charset="0"/>
                      </a:endParaRPr>
                    </a:p>
                  </a:txBody>
                  <a:tcPr marL="9525" marR="9525" marT="9525" marB="9525">
                    <a:noFill/>
                  </a:tcPr>
                </a:tc>
                <a:extLst>
                  <a:ext uri="{0D108BD9-81ED-4DB2-BD59-A6C34878D82A}">
                    <a16:rowId xmlns:a16="http://schemas.microsoft.com/office/drawing/2014/main" val="207861392"/>
                  </a:ext>
                </a:extLst>
              </a:tr>
            </a:tbl>
          </a:graphicData>
        </a:graphic>
      </p:graphicFrame>
    </p:spTree>
    <p:extLst>
      <p:ext uri="{BB962C8B-B14F-4D97-AF65-F5344CB8AC3E}">
        <p14:creationId xmlns:p14="http://schemas.microsoft.com/office/powerpoint/2010/main" val="1390105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4F1D50-1181-1277-CA86-A42199AA0BC2}"/>
              </a:ext>
            </a:extLst>
          </p:cNvPr>
          <p:cNvSpPr>
            <a:spLocks noGrp="1"/>
          </p:cNvSpPr>
          <p:nvPr>
            <p:ph type="title"/>
          </p:nvPr>
        </p:nvSpPr>
        <p:spPr/>
        <p:txBody>
          <a:bodyPr/>
          <a:lstStyle/>
          <a:p>
            <a:r>
              <a:rPr lang="en-US" dirty="0"/>
              <a:t>Main quantitative data</a:t>
            </a:r>
            <a:endParaRPr lang="el-GR" dirty="0"/>
          </a:p>
        </p:txBody>
      </p:sp>
      <p:sp>
        <p:nvSpPr>
          <p:cNvPr id="5" name="TextBox 4">
            <a:extLst>
              <a:ext uri="{FF2B5EF4-FFF2-40B4-BE49-F238E27FC236}">
                <a16:creationId xmlns:a16="http://schemas.microsoft.com/office/drawing/2014/main" id="{46742F32-2D26-7ADA-C1F7-909D89CB22B4}"/>
              </a:ext>
            </a:extLst>
          </p:cNvPr>
          <p:cNvSpPr txBox="1"/>
          <p:nvPr/>
        </p:nvSpPr>
        <p:spPr>
          <a:xfrm>
            <a:off x="7882477" y="6232695"/>
            <a:ext cx="5059337" cy="1938992"/>
          </a:xfrm>
          <a:prstGeom prst="rect">
            <a:avLst/>
          </a:prstGeom>
          <a:noFill/>
        </p:spPr>
        <p:txBody>
          <a:bodyPr wrap="square" rtlCol="0">
            <a:spAutoFit/>
          </a:bodyPr>
          <a:lstStyle/>
          <a:p>
            <a:pPr algn="ctr"/>
            <a:r>
              <a:rPr lang="en-US" sz="2000" dirty="0"/>
              <a:t>Share of the legal commitments of public expenditure for S3-related projects</a:t>
            </a:r>
            <a:endParaRPr lang="el-GR" sz="2000" dirty="0"/>
          </a:p>
          <a:p>
            <a:pPr algn="ctr"/>
            <a:r>
              <a:rPr lang="el-GR" sz="8000" b="1" dirty="0">
                <a:solidFill>
                  <a:srgbClr val="002060"/>
                </a:solidFill>
              </a:rPr>
              <a:t>10,60%</a:t>
            </a:r>
          </a:p>
        </p:txBody>
      </p:sp>
      <p:grpSp>
        <p:nvGrpSpPr>
          <p:cNvPr id="58" name="Ομάδα 57">
            <a:extLst>
              <a:ext uri="{FF2B5EF4-FFF2-40B4-BE49-F238E27FC236}">
                <a16:creationId xmlns:a16="http://schemas.microsoft.com/office/drawing/2014/main" id="{B4335565-0741-DBAE-39EA-8DCCD2D56ED9}"/>
              </a:ext>
            </a:extLst>
          </p:cNvPr>
          <p:cNvGrpSpPr/>
          <p:nvPr/>
        </p:nvGrpSpPr>
        <p:grpSpPr>
          <a:xfrm>
            <a:off x="7882477" y="2817685"/>
            <a:ext cx="5059339" cy="2847931"/>
            <a:chOff x="7882477" y="2817685"/>
            <a:chExt cx="5059339" cy="2847931"/>
          </a:xfrm>
        </p:grpSpPr>
        <p:sp>
          <p:nvSpPr>
            <p:cNvPr id="6" name="Ορθογώνιο 5">
              <a:extLst>
                <a:ext uri="{FF2B5EF4-FFF2-40B4-BE49-F238E27FC236}">
                  <a16:creationId xmlns:a16="http://schemas.microsoft.com/office/drawing/2014/main" id="{F68FFFB4-5280-63F6-1F6E-6D0CE79DB5E7}"/>
                </a:ext>
              </a:extLst>
            </p:cNvPr>
            <p:cNvSpPr/>
            <p:nvPr/>
          </p:nvSpPr>
          <p:spPr>
            <a:xfrm>
              <a:off x="7882477" y="2817685"/>
              <a:ext cx="5059338" cy="1336108"/>
            </a:xfrm>
            <a:prstGeom prst="rect">
              <a:avLst/>
            </a:prstGeom>
            <a:solidFill>
              <a:srgbClr val="19BE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t>3</a:t>
              </a:r>
              <a:r>
                <a:rPr lang="en-US" sz="3600" b="1" dirty="0"/>
                <a:t> </a:t>
              </a:r>
              <a:r>
                <a:rPr lang="el-GR" sz="3600" b="1" dirty="0"/>
                <a:t>493</a:t>
              </a:r>
              <a:r>
                <a:rPr lang="el-GR" b="1" dirty="0"/>
                <a:t> </a:t>
              </a:r>
            </a:p>
            <a:p>
              <a:pPr algn="ctr"/>
              <a:r>
                <a:rPr lang="en-US" sz="1600" dirty="0"/>
                <a:t>projects</a:t>
              </a:r>
              <a:endParaRPr lang="el-GR" sz="1600" dirty="0"/>
            </a:p>
          </p:txBody>
        </p:sp>
        <p:sp>
          <p:nvSpPr>
            <p:cNvPr id="7" name="Ορθογώνιο 6">
              <a:extLst>
                <a:ext uri="{FF2B5EF4-FFF2-40B4-BE49-F238E27FC236}">
                  <a16:creationId xmlns:a16="http://schemas.microsoft.com/office/drawing/2014/main" id="{E51112F8-A48A-CE81-03D5-DF1A8226B77C}"/>
                </a:ext>
              </a:extLst>
            </p:cNvPr>
            <p:cNvSpPr/>
            <p:nvPr/>
          </p:nvSpPr>
          <p:spPr>
            <a:xfrm>
              <a:off x="7882478" y="4300023"/>
              <a:ext cx="5059338" cy="1365593"/>
            </a:xfrm>
            <a:prstGeom prst="rect">
              <a:avLst/>
            </a:prstGeom>
            <a:solidFill>
              <a:srgbClr val="19BE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t>€ 213,03 </a:t>
              </a:r>
              <a:r>
                <a:rPr lang="en-US" sz="3600" b="1" dirty="0"/>
                <a:t>mil</a:t>
              </a:r>
              <a:r>
                <a:rPr lang="el-GR" sz="3600" b="1" dirty="0"/>
                <a:t> </a:t>
              </a:r>
            </a:p>
            <a:p>
              <a:pPr algn="ctr"/>
              <a:r>
                <a:rPr lang="en-US" sz="1600" dirty="0"/>
                <a:t>Contracted public expenditure</a:t>
              </a:r>
              <a:endParaRPr lang="el-GR" sz="1600" dirty="0"/>
            </a:p>
          </p:txBody>
        </p:sp>
      </p:grpSp>
      <p:grpSp>
        <p:nvGrpSpPr>
          <p:cNvPr id="54" name="Ομάδα 53">
            <a:extLst>
              <a:ext uri="{FF2B5EF4-FFF2-40B4-BE49-F238E27FC236}">
                <a16:creationId xmlns:a16="http://schemas.microsoft.com/office/drawing/2014/main" id="{13BEC28D-A22C-C11A-988D-7B26112C61AE}"/>
              </a:ext>
            </a:extLst>
          </p:cNvPr>
          <p:cNvGrpSpPr/>
          <p:nvPr/>
        </p:nvGrpSpPr>
        <p:grpSpPr>
          <a:xfrm>
            <a:off x="8069477" y="9044779"/>
            <a:ext cx="4520606" cy="3521015"/>
            <a:chOff x="8142550" y="9188805"/>
            <a:chExt cx="3551112" cy="2765894"/>
          </a:xfrm>
        </p:grpSpPr>
        <p:sp>
          <p:nvSpPr>
            <p:cNvPr id="4" name="Rectangle 73">
              <a:extLst>
                <a:ext uri="{FF2B5EF4-FFF2-40B4-BE49-F238E27FC236}">
                  <a16:creationId xmlns:a16="http://schemas.microsoft.com/office/drawing/2014/main" id="{7F37925C-79D6-BD16-1345-99DDFBD0BA51}"/>
                </a:ext>
                <a:ext uri="{C183D7F6-B498-43B3-948B-1728B52AA6E4}">
                  <adec:decorative xmlns:adec="http://schemas.microsoft.com/office/drawing/2017/decorative" val="1"/>
                </a:ext>
              </a:extLst>
            </p:cNvPr>
            <p:cNvSpPr>
              <a:spLocks noChangeArrowheads="1"/>
            </p:cNvSpPr>
            <p:nvPr/>
          </p:nvSpPr>
          <p:spPr bwMode="auto">
            <a:xfrm>
              <a:off x="10973662" y="9767876"/>
              <a:ext cx="720000" cy="164763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0" normalizeH="0" baseline="0" noProof="0" dirty="0">
                  <a:ln>
                    <a:noFill/>
                  </a:ln>
                  <a:effectLst/>
                  <a:uLnTx/>
                  <a:uFillTx/>
                  <a:latin typeface="+mj-lt"/>
                </a:rPr>
                <a:t>3%</a:t>
              </a:r>
              <a:endParaRPr kumimoji="0" lang="en-US" sz="2000" b="0" i="0" u="none" strike="noStrike" kern="0" cap="none" spc="0" normalizeH="0" baseline="0" noProof="0" dirty="0">
                <a:ln>
                  <a:noFill/>
                </a:ln>
                <a:effectLst/>
                <a:uLnTx/>
                <a:uFillTx/>
                <a:latin typeface="+mj-lt"/>
              </a:endParaRPr>
            </a:p>
          </p:txBody>
        </p:sp>
        <p:sp>
          <p:nvSpPr>
            <p:cNvPr id="8" name="Rectangle 73">
              <a:extLst>
                <a:ext uri="{FF2B5EF4-FFF2-40B4-BE49-F238E27FC236}">
                  <a16:creationId xmlns:a16="http://schemas.microsoft.com/office/drawing/2014/main" id="{6C3752F6-D147-BE84-0A1A-E1FD81266C19}"/>
                </a:ext>
                <a:ext uri="{C183D7F6-B498-43B3-948B-1728B52AA6E4}">
                  <adec:decorative xmlns:adec="http://schemas.microsoft.com/office/drawing/2017/decorative" val="1"/>
                </a:ext>
              </a:extLst>
            </p:cNvPr>
            <p:cNvSpPr>
              <a:spLocks noChangeArrowheads="1"/>
            </p:cNvSpPr>
            <p:nvPr/>
          </p:nvSpPr>
          <p:spPr bwMode="auto">
            <a:xfrm>
              <a:off x="8142550" y="9747603"/>
              <a:ext cx="720000" cy="164763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i="0" u="none" strike="noStrike" kern="0" cap="none" spc="0" normalizeH="0" baseline="0" noProof="0" dirty="0">
                  <a:ln>
                    <a:noFill/>
                  </a:ln>
                  <a:effectLst/>
                  <a:uLnTx/>
                  <a:uFillTx/>
                  <a:latin typeface="+mj-lt"/>
                </a:rPr>
                <a:t>58%</a:t>
              </a:r>
              <a:endParaRPr kumimoji="0" lang="en-US" sz="2000" i="0" u="none" strike="noStrike" kern="0" cap="none" spc="0" normalizeH="0" baseline="0" noProof="0" dirty="0">
                <a:ln>
                  <a:noFill/>
                </a:ln>
                <a:effectLst/>
                <a:uLnTx/>
                <a:uFillTx/>
                <a:latin typeface="+mj-lt"/>
              </a:endParaRPr>
            </a:p>
          </p:txBody>
        </p:sp>
        <p:sp>
          <p:nvSpPr>
            <p:cNvPr id="9" name="Rectangle 74">
              <a:extLst>
                <a:ext uri="{FF2B5EF4-FFF2-40B4-BE49-F238E27FC236}">
                  <a16:creationId xmlns:a16="http://schemas.microsoft.com/office/drawing/2014/main" id="{93B6C96B-4B11-7C0B-E528-9ABC2BA0C819}"/>
                </a:ext>
                <a:ext uri="{C183D7F6-B498-43B3-948B-1728B52AA6E4}">
                  <adec:decorative xmlns:adec="http://schemas.microsoft.com/office/drawing/2017/decorative" val="1"/>
                </a:ext>
              </a:extLst>
            </p:cNvPr>
            <p:cNvSpPr>
              <a:spLocks noChangeArrowheads="1"/>
            </p:cNvSpPr>
            <p:nvPr/>
          </p:nvSpPr>
          <p:spPr bwMode="auto">
            <a:xfrm>
              <a:off x="8142550" y="10359748"/>
              <a:ext cx="720000" cy="1043499"/>
            </a:xfrm>
            <a:prstGeom prst="rect">
              <a:avLst/>
            </a:prstGeom>
            <a:solidFill>
              <a:srgbClr val="0D4F8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10" name="Oval 75">
              <a:extLst>
                <a:ext uri="{FF2B5EF4-FFF2-40B4-BE49-F238E27FC236}">
                  <a16:creationId xmlns:a16="http://schemas.microsoft.com/office/drawing/2014/main" id="{1A457AAA-BBF3-F6FB-AB14-34D9B3C341E6}"/>
                </a:ext>
                <a:ext uri="{C183D7F6-B498-43B3-948B-1728B52AA6E4}">
                  <adec:decorative xmlns:adec="http://schemas.microsoft.com/office/drawing/2017/decorative" val="1"/>
                </a:ext>
              </a:extLst>
            </p:cNvPr>
            <p:cNvSpPr>
              <a:spLocks noChangeArrowheads="1"/>
            </p:cNvSpPr>
            <p:nvPr/>
          </p:nvSpPr>
          <p:spPr bwMode="auto">
            <a:xfrm>
              <a:off x="8142550" y="9687690"/>
              <a:ext cx="720000" cy="111406"/>
            </a:xfrm>
            <a:prstGeom prst="ellipse">
              <a:avLst/>
            </a:pr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11" name="Oval 76">
              <a:extLst>
                <a:ext uri="{FF2B5EF4-FFF2-40B4-BE49-F238E27FC236}">
                  <a16:creationId xmlns:a16="http://schemas.microsoft.com/office/drawing/2014/main" id="{2C3C7D2C-2533-7F0B-12F1-A71E9A5733C4}"/>
                </a:ext>
                <a:ext uri="{C183D7F6-B498-43B3-948B-1728B52AA6E4}">
                  <adec:decorative xmlns:adec="http://schemas.microsoft.com/office/drawing/2017/decorative" val="1"/>
                </a:ext>
              </a:extLst>
            </p:cNvPr>
            <p:cNvSpPr>
              <a:spLocks noChangeArrowheads="1"/>
            </p:cNvSpPr>
            <p:nvPr/>
          </p:nvSpPr>
          <p:spPr bwMode="auto">
            <a:xfrm>
              <a:off x="8142550" y="11359803"/>
              <a:ext cx="720000" cy="111406"/>
            </a:xfrm>
            <a:prstGeom prst="ellipse">
              <a:avLst/>
            </a:prstGeom>
            <a:solidFill>
              <a:srgbClr val="0D4F8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12" name="Oval 77">
              <a:extLst>
                <a:ext uri="{FF2B5EF4-FFF2-40B4-BE49-F238E27FC236}">
                  <a16:creationId xmlns:a16="http://schemas.microsoft.com/office/drawing/2014/main" id="{9B156717-DB35-1892-FFFA-24BADE68CE56}"/>
                </a:ext>
                <a:ext uri="{C183D7F6-B498-43B3-948B-1728B52AA6E4}">
                  <adec:decorative xmlns:adec="http://schemas.microsoft.com/office/drawing/2017/decorative" val="1"/>
                </a:ext>
              </a:extLst>
            </p:cNvPr>
            <p:cNvSpPr>
              <a:spLocks noChangeArrowheads="1"/>
            </p:cNvSpPr>
            <p:nvPr/>
          </p:nvSpPr>
          <p:spPr bwMode="auto">
            <a:xfrm>
              <a:off x="8142550" y="10303535"/>
              <a:ext cx="720000" cy="111406"/>
            </a:xfrm>
            <a:prstGeom prst="ellipse">
              <a:avLst/>
            </a:pr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13" name="Rectangle 73">
              <a:extLst>
                <a:ext uri="{FF2B5EF4-FFF2-40B4-BE49-F238E27FC236}">
                  <a16:creationId xmlns:a16="http://schemas.microsoft.com/office/drawing/2014/main" id="{432B5AC3-C329-864E-FB71-26707E5549CE}"/>
                </a:ext>
                <a:ext uri="{C183D7F6-B498-43B3-948B-1728B52AA6E4}">
                  <adec:decorative xmlns:adec="http://schemas.microsoft.com/office/drawing/2017/decorative" val="1"/>
                </a:ext>
              </a:extLst>
            </p:cNvPr>
            <p:cNvSpPr>
              <a:spLocks noChangeArrowheads="1"/>
            </p:cNvSpPr>
            <p:nvPr/>
          </p:nvSpPr>
          <p:spPr bwMode="auto">
            <a:xfrm>
              <a:off x="9085525" y="9747603"/>
              <a:ext cx="720000" cy="164763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0" normalizeH="0" baseline="0" noProof="0" dirty="0">
                  <a:ln>
                    <a:noFill/>
                  </a:ln>
                  <a:effectLst/>
                  <a:uLnTx/>
                  <a:uFillTx/>
                  <a:latin typeface="+mj-lt"/>
                </a:rPr>
                <a:t>16%</a:t>
              </a:r>
              <a:endParaRPr kumimoji="0" lang="en-US" sz="2000" b="0" i="0" u="none" strike="noStrike" kern="0" cap="none" spc="0" normalizeH="0" baseline="0" noProof="0" dirty="0">
                <a:ln>
                  <a:noFill/>
                </a:ln>
                <a:effectLst/>
                <a:uLnTx/>
                <a:uFillTx/>
                <a:latin typeface="+mj-lt"/>
              </a:endParaRPr>
            </a:p>
          </p:txBody>
        </p:sp>
        <p:sp>
          <p:nvSpPr>
            <p:cNvPr id="14" name="Rectangle 74">
              <a:extLst>
                <a:ext uri="{FF2B5EF4-FFF2-40B4-BE49-F238E27FC236}">
                  <a16:creationId xmlns:a16="http://schemas.microsoft.com/office/drawing/2014/main" id="{A417CD11-C7FC-E44D-587A-DAD1883436A3}"/>
                </a:ext>
                <a:ext uri="{C183D7F6-B498-43B3-948B-1728B52AA6E4}">
                  <adec:decorative xmlns:adec="http://schemas.microsoft.com/office/drawing/2017/decorative" val="1"/>
                </a:ext>
              </a:extLst>
            </p:cNvPr>
            <p:cNvSpPr>
              <a:spLocks noChangeArrowheads="1"/>
            </p:cNvSpPr>
            <p:nvPr/>
          </p:nvSpPr>
          <p:spPr bwMode="auto">
            <a:xfrm>
              <a:off x="9085525" y="11127893"/>
              <a:ext cx="720000" cy="274605"/>
            </a:xfrm>
            <a:prstGeom prst="rect">
              <a:avLst/>
            </a:prstGeom>
            <a:solidFill>
              <a:srgbClr val="0D4F8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15" name="Oval 75">
              <a:extLst>
                <a:ext uri="{FF2B5EF4-FFF2-40B4-BE49-F238E27FC236}">
                  <a16:creationId xmlns:a16="http://schemas.microsoft.com/office/drawing/2014/main" id="{01F8E650-5A32-850E-BA5E-F3A7D1B2008D}"/>
                </a:ext>
                <a:ext uri="{C183D7F6-B498-43B3-948B-1728B52AA6E4}">
                  <adec:decorative xmlns:adec="http://schemas.microsoft.com/office/drawing/2017/decorative" val="1"/>
                </a:ext>
              </a:extLst>
            </p:cNvPr>
            <p:cNvSpPr>
              <a:spLocks noChangeArrowheads="1"/>
            </p:cNvSpPr>
            <p:nvPr/>
          </p:nvSpPr>
          <p:spPr bwMode="auto">
            <a:xfrm>
              <a:off x="9085525" y="9687690"/>
              <a:ext cx="720000" cy="111406"/>
            </a:xfrm>
            <a:prstGeom prst="ellipse">
              <a:avLst/>
            </a:pr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16" name="Oval 76">
              <a:extLst>
                <a:ext uri="{FF2B5EF4-FFF2-40B4-BE49-F238E27FC236}">
                  <a16:creationId xmlns:a16="http://schemas.microsoft.com/office/drawing/2014/main" id="{8D05CBB7-EB6E-F55B-FB67-CAFACF8FFB46}"/>
                </a:ext>
                <a:ext uri="{C183D7F6-B498-43B3-948B-1728B52AA6E4}">
                  <adec:decorative xmlns:adec="http://schemas.microsoft.com/office/drawing/2017/decorative" val="1"/>
                </a:ext>
              </a:extLst>
            </p:cNvPr>
            <p:cNvSpPr>
              <a:spLocks noChangeArrowheads="1"/>
            </p:cNvSpPr>
            <p:nvPr/>
          </p:nvSpPr>
          <p:spPr bwMode="auto">
            <a:xfrm>
              <a:off x="9085525" y="11359803"/>
              <a:ext cx="720000" cy="111406"/>
            </a:xfrm>
            <a:prstGeom prst="ellipse">
              <a:avLst/>
            </a:prstGeom>
            <a:solidFill>
              <a:srgbClr val="0D4F8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17" name="Oval 77">
              <a:extLst>
                <a:ext uri="{FF2B5EF4-FFF2-40B4-BE49-F238E27FC236}">
                  <a16:creationId xmlns:a16="http://schemas.microsoft.com/office/drawing/2014/main" id="{9FEBD8F9-4EE5-0A68-289A-3DA12C1200C4}"/>
                </a:ext>
                <a:ext uri="{C183D7F6-B498-43B3-948B-1728B52AA6E4}">
                  <adec:decorative xmlns:adec="http://schemas.microsoft.com/office/drawing/2017/decorative" val="1"/>
                </a:ext>
              </a:extLst>
            </p:cNvPr>
            <p:cNvSpPr>
              <a:spLocks noChangeArrowheads="1"/>
            </p:cNvSpPr>
            <p:nvPr/>
          </p:nvSpPr>
          <p:spPr bwMode="auto">
            <a:xfrm>
              <a:off x="9085525" y="11059183"/>
              <a:ext cx="720000" cy="111406"/>
            </a:xfrm>
            <a:prstGeom prst="ellipse">
              <a:avLst/>
            </a:pr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18" name="Rectangle 73">
              <a:extLst>
                <a:ext uri="{FF2B5EF4-FFF2-40B4-BE49-F238E27FC236}">
                  <a16:creationId xmlns:a16="http://schemas.microsoft.com/office/drawing/2014/main" id="{5948911B-1EF3-1710-9D05-7C4A12A9B5A9}"/>
                </a:ext>
                <a:ext uri="{C183D7F6-B498-43B3-948B-1728B52AA6E4}">
                  <adec:decorative xmlns:adec="http://schemas.microsoft.com/office/drawing/2017/decorative" val="1"/>
                </a:ext>
              </a:extLst>
            </p:cNvPr>
            <p:cNvSpPr>
              <a:spLocks noChangeArrowheads="1"/>
            </p:cNvSpPr>
            <p:nvPr/>
          </p:nvSpPr>
          <p:spPr bwMode="auto">
            <a:xfrm>
              <a:off x="10028500" y="9747603"/>
              <a:ext cx="720000" cy="164763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0" normalizeH="0" baseline="0" noProof="0" dirty="0">
                  <a:ln>
                    <a:noFill/>
                  </a:ln>
                  <a:effectLst/>
                  <a:uLnTx/>
                  <a:uFillTx/>
                  <a:latin typeface="+mj-lt"/>
                </a:rPr>
                <a:t>8%</a:t>
              </a:r>
              <a:endParaRPr kumimoji="0" lang="en-US" sz="2000" b="0" i="0" u="none" strike="noStrike" kern="0" cap="none" spc="0" normalizeH="0" baseline="0" noProof="0" dirty="0">
                <a:ln>
                  <a:noFill/>
                </a:ln>
                <a:effectLst/>
                <a:uLnTx/>
                <a:uFillTx/>
                <a:latin typeface="+mj-lt"/>
              </a:endParaRPr>
            </a:p>
          </p:txBody>
        </p:sp>
        <p:sp>
          <p:nvSpPr>
            <p:cNvPr id="19" name="Rectangle 74">
              <a:extLst>
                <a:ext uri="{FF2B5EF4-FFF2-40B4-BE49-F238E27FC236}">
                  <a16:creationId xmlns:a16="http://schemas.microsoft.com/office/drawing/2014/main" id="{6B633E0D-FCD6-4C1D-E7B8-6B236DF17A3C}"/>
                </a:ext>
                <a:ext uri="{C183D7F6-B498-43B3-948B-1728B52AA6E4}">
                  <adec:decorative xmlns:adec="http://schemas.microsoft.com/office/drawing/2017/decorative" val="1"/>
                </a:ext>
              </a:extLst>
            </p:cNvPr>
            <p:cNvSpPr>
              <a:spLocks noChangeArrowheads="1"/>
            </p:cNvSpPr>
            <p:nvPr/>
          </p:nvSpPr>
          <p:spPr bwMode="auto">
            <a:xfrm>
              <a:off x="10028500" y="11269277"/>
              <a:ext cx="720000" cy="137302"/>
            </a:xfrm>
            <a:prstGeom prst="rect">
              <a:avLst/>
            </a:prstGeom>
            <a:solidFill>
              <a:srgbClr val="0D4F8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20" name="Oval 75">
              <a:extLst>
                <a:ext uri="{FF2B5EF4-FFF2-40B4-BE49-F238E27FC236}">
                  <a16:creationId xmlns:a16="http://schemas.microsoft.com/office/drawing/2014/main" id="{9770E851-55C7-F350-F118-97F154B288BA}"/>
                </a:ext>
                <a:ext uri="{C183D7F6-B498-43B3-948B-1728B52AA6E4}">
                  <adec:decorative xmlns:adec="http://schemas.microsoft.com/office/drawing/2017/decorative" val="1"/>
                </a:ext>
              </a:extLst>
            </p:cNvPr>
            <p:cNvSpPr>
              <a:spLocks noChangeArrowheads="1"/>
            </p:cNvSpPr>
            <p:nvPr/>
          </p:nvSpPr>
          <p:spPr bwMode="auto">
            <a:xfrm>
              <a:off x="10028500" y="9687690"/>
              <a:ext cx="720000" cy="111406"/>
            </a:xfrm>
            <a:prstGeom prst="ellipse">
              <a:avLst/>
            </a:pr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21" name="Oval 76">
              <a:extLst>
                <a:ext uri="{FF2B5EF4-FFF2-40B4-BE49-F238E27FC236}">
                  <a16:creationId xmlns:a16="http://schemas.microsoft.com/office/drawing/2014/main" id="{1114D219-A473-7D5E-D8F4-5DAAD9C43940}"/>
                </a:ext>
                <a:ext uri="{C183D7F6-B498-43B3-948B-1728B52AA6E4}">
                  <adec:decorative xmlns:adec="http://schemas.microsoft.com/office/drawing/2017/decorative" val="1"/>
                </a:ext>
              </a:extLst>
            </p:cNvPr>
            <p:cNvSpPr>
              <a:spLocks noChangeArrowheads="1"/>
            </p:cNvSpPr>
            <p:nvPr/>
          </p:nvSpPr>
          <p:spPr bwMode="auto">
            <a:xfrm>
              <a:off x="10028500" y="11359803"/>
              <a:ext cx="720000" cy="111406"/>
            </a:xfrm>
            <a:prstGeom prst="ellipse">
              <a:avLst/>
            </a:prstGeom>
            <a:solidFill>
              <a:srgbClr val="0D4F8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22" name="Oval 77">
              <a:extLst>
                <a:ext uri="{FF2B5EF4-FFF2-40B4-BE49-F238E27FC236}">
                  <a16:creationId xmlns:a16="http://schemas.microsoft.com/office/drawing/2014/main" id="{4CE674AB-059B-244C-F13D-B8CBD0085EA0}"/>
                </a:ext>
                <a:ext uri="{C183D7F6-B498-43B3-948B-1728B52AA6E4}">
                  <adec:decorative xmlns:adec="http://schemas.microsoft.com/office/drawing/2017/decorative" val="1"/>
                </a:ext>
              </a:extLst>
            </p:cNvPr>
            <p:cNvSpPr>
              <a:spLocks noChangeArrowheads="1"/>
            </p:cNvSpPr>
            <p:nvPr/>
          </p:nvSpPr>
          <p:spPr bwMode="auto">
            <a:xfrm>
              <a:off x="10027705" y="11204647"/>
              <a:ext cx="720000" cy="111406"/>
            </a:xfrm>
            <a:prstGeom prst="ellipse">
              <a:avLst/>
            </a:pr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23" name="Rectangle 74">
              <a:extLst>
                <a:ext uri="{FF2B5EF4-FFF2-40B4-BE49-F238E27FC236}">
                  <a16:creationId xmlns:a16="http://schemas.microsoft.com/office/drawing/2014/main" id="{65A78ACF-C591-5CD1-AAAF-987AE5F8A9D5}"/>
                </a:ext>
                <a:ext uri="{C183D7F6-B498-43B3-948B-1728B52AA6E4}">
                  <adec:decorative xmlns:adec="http://schemas.microsoft.com/office/drawing/2017/decorative" val="1"/>
                </a:ext>
              </a:extLst>
            </p:cNvPr>
            <p:cNvSpPr>
              <a:spLocks noChangeArrowheads="1"/>
            </p:cNvSpPr>
            <p:nvPr/>
          </p:nvSpPr>
          <p:spPr bwMode="auto">
            <a:xfrm>
              <a:off x="10971475" y="11347868"/>
              <a:ext cx="720000" cy="54921"/>
            </a:xfrm>
            <a:prstGeom prst="rect">
              <a:avLst/>
            </a:prstGeom>
            <a:solidFill>
              <a:srgbClr val="0D4F8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24" name="Oval 75">
              <a:extLst>
                <a:ext uri="{FF2B5EF4-FFF2-40B4-BE49-F238E27FC236}">
                  <a16:creationId xmlns:a16="http://schemas.microsoft.com/office/drawing/2014/main" id="{BB92D83C-3951-3C91-0EC8-B53C32B40AE0}"/>
                </a:ext>
                <a:ext uri="{C183D7F6-B498-43B3-948B-1728B52AA6E4}">
                  <adec:decorative xmlns:adec="http://schemas.microsoft.com/office/drawing/2017/decorative" val="1"/>
                </a:ext>
              </a:extLst>
            </p:cNvPr>
            <p:cNvSpPr>
              <a:spLocks noChangeArrowheads="1"/>
            </p:cNvSpPr>
            <p:nvPr/>
          </p:nvSpPr>
          <p:spPr bwMode="auto">
            <a:xfrm>
              <a:off x="10971475" y="9687690"/>
              <a:ext cx="720000" cy="111406"/>
            </a:xfrm>
            <a:prstGeom prst="ellipse">
              <a:avLst/>
            </a:pr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25" name="Oval 76">
              <a:extLst>
                <a:ext uri="{FF2B5EF4-FFF2-40B4-BE49-F238E27FC236}">
                  <a16:creationId xmlns:a16="http://schemas.microsoft.com/office/drawing/2014/main" id="{C7D01F44-812D-B5EA-8275-A6B0B0C6C2AD}"/>
                </a:ext>
                <a:ext uri="{C183D7F6-B498-43B3-948B-1728B52AA6E4}">
                  <adec:decorative xmlns:adec="http://schemas.microsoft.com/office/drawing/2017/decorative" val="1"/>
                </a:ext>
              </a:extLst>
            </p:cNvPr>
            <p:cNvSpPr>
              <a:spLocks noChangeArrowheads="1"/>
            </p:cNvSpPr>
            <p:nvPr/>
          </p:nvSpPr>
          <p:spPr bwMode="auto">
            <a:xfrm>
              <a:off x="10971475" y="11359803"/>
              <a:ext cx="720000" cy="111406"/>
            </a:xfrm>
            <a:prstGeom prst="ellipse">
              <a:avLst/>
            </a:prstGeom>
            <a:solidFill>
              <a:srgbClr val="0D4F8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26" name="Oval 77">
              <a:extLst>
                <a:ext uri="{FF2B5EF4-FFF2-40B4-BE49-F238E27FC236}">
                  <a16:creationId xmlns:a16="http://schemas.microsoft.com/office/drawing/2014/main" id="{FAF6D634-A510-89C6-F10D-43F7489BA76D}"/>
                </a:ext>
                <a:ext uri="{C183D7F6-B498-43B3-948B-1728B52AA6E4}">
                  <adec:decorative xmlns:adec="http://schemas.microsoft.com/office/drawing/2017/decorative" val="1"/>
                </a:ext>
              </a:extLst>
            </p:cNvPr>
            <p:cNvSpPr>
              <a:spLocks noChangeArrowheads="1"/>
            </p:cNvSpPr>
            <p:nvPr/>
          </p:nvSpPr>
          <p:spPr bwMode="auto">
            <a:xfrm>
              <a:off x="10971475" y="11277124"/>
              <a:ext cx="720000" cy="111406"/>
            </a:xfrm>
            <a:prstGeom prst="ellipse">
              <a:avLst/>
            </a:pr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999999"/>
                </a:solidFill>
                <a:effectLst/>
                <a:uLnTx/>
                <a:uFillTx/>
                <a:latin typeface="Times New Roman"/>
              </a:endParaRPr>
            </a:p>
          </p:txBody>
        </p:sp>
        <p:sp>
          <p:nvSpPr>
            <p:cNvPr id="27" name="TextBox 26">
              <a:extLst>
                <a:ext uri="{FF2B5EF4-FFF2-40B4-BE49-F238E27FC236}">
                  <a16:creationId xmlns:a16="http://schemas.microsoft.com/office/drawing/2014/main" id="{C4A7B3AC-EE7B-7E2E-FA32-7022125652FD}"/>
                </a:ext>
              </a:extLst>
            </p:cNvPr>
            <p:cNvSpPr txBox="1"/>
            <p:nvPr/>
          </p:nvSpPr>
          <p:spPr>
            <a:xfrm>
              <a:off x="8223467" y="11543689"/>
              <a:ext cx="558166" cy="411010"/>
            </a:xfrm>
            <a:prstGeom prst="rect">
              <a:avLst/>
            </a:prstGeom>
            <a:noFill/>
          </p:spPr>
          <p:txBody>
            <a:bodyPr wrap="square" rtlCol="0">
              <a:spAutoFit/>
            </a:bodyPr>
            <a:lstStyle/>
            <a:p>
              <a:pPr algn="ctr"/>
              <a:r>
                <a:rPr lang="en-US" sz="1400" dirty="0"/>
                <a:t>Very</a:t>
              </a:r>
              <a:endParaRPr lang="el-GR" sz="1400" dirty="0"/>
            </a:p>
            <a:p>
              <a:pPr algn="ctr"/>
              <a:r>
                <a:rPr lang="en-US" sz="1400" dirty="0"/>
                <a:t>small</a:t>
              </a:r>
              <a:endParaRPr lang="el-GR" sz="1400" dirty="0"/>
            </a:p>
          </p:txBody>
        </p:sp>
        <p:sp>
          <p:nvSpPr>
            <p:cNvPr id="28" name="TextBox 27">
              <a:extLst>
                <a:ext uri="{FF2B5EF4-FFF2-40B4-BE49-F238E27FC236}">
                  <a16:creationId xmlns:a16="http://schemas.microsoft.com/office/drawing/2014/main" id="{0731F593-EE92-90BF-90C3-9E4697BFA6F7}"/>
                </a:ext>
              </a:extLst>
            </p:cNvPr>
            <p:cNvSpPr txBox="1"/>
            <p:nvPr/>
          </p:nvSpPr>
          <p:spPr>
            <a:xfrm>
              <a:off x="9148809" y="11636022"/>
              <a:ext cx="593431" cy="241771"/>
            </a:xfrm>
            <a:prstGeom prst="rect">
              <a:avLst/>
            </a:prstGeom>
            <a:noFill/>
          </p:spPr>
          <p:txBody>
            <a:bodyPr wrap="square" rtlCol="0">
              <a:spAutoFit/>
            </a:bodyPr>
            <a:lstStyle/>
            <a:p>
              <a:pPr algn="ctr"/>
              <a:r>
                <a:rPr lang="en-US" sz="1400" dirty="0"/>
                <a:t>Small</a:t>
              </a:r>
              <a:endParaRPr lang="el-GR" sz="1400" dirty="0"/>
            </a:p>
          </p:txBody>
        </p:sp>
        <p:sp>
          <p:nvSpPr>
            <p:cNvPr id="29" name="TextBox 28">
              <a:extLst>
                <a:ext uri="{FF2B5EF4-FFF2-40B4-BE49-F238E27FC236}">
                  <a16:creationId xmlns:a16="http://schemas.microsoft.com/office/drawing/2014/main" id="{9C7AB392-5514-8903-BDB6-136D09C0BA75}"/>
                </a:ext>
              </a:extLst>
            </p:cNvPr>
            <p:cNvSpPr txBox="1"/>
            <p:nvPr/>
          </p:nvSpPr>
          <p:spPr>
            <a:xfrm>
              <a:off x="9994159" y="11636020"/>
              <a:ext cx="686406" cy="241771"/>
            </a:xfrm>
            <a:prstGeom prst="rect">
              <a:avLst/>
            </a:prstGeom>
            <a:noFill/>
          </p:spPr>
          <p:txBody>
            <a:bodyPr wrap="square" rtlCol="0">
              <a:spAutoFit/>
            </a:bodyPr>
            <a:lstStyle/>
            <a:p>
              <a:pPr algn="ctr"/>
              <a:r>
                <a:rPr lang="en-US" sz="1400" dirty="0"/>
                <a:t>Medium</a:t>
              </a:r>
              <a:endParaRPr lang="el-GR" sz="1400" dirty="0"/>
            </a:p>
          </p:txBody>
        </p:sp>
        <p:sp>
          <p:nvSpPr>
            <p:cNvPr id="30" name="TextBox 29">
              <a:extLst>
                <a:ext uri="{FF2B5EF4-FFF2-40B4-BE49-F238E27FC236}">
                  <a16:creationId xmlns:a16="http://schemas.microsoft.com/office/drawing/2014/main" id="{DB6C6158-9CBE-395A-9D12-FB26A90D9AEA}"/>
                </a:ext>
              </a:extLst>
            </p:cNvPr>
            <p:cNvSpPr txBox="1"/>
            <p:nvPr/>
          </p:nvSpPr>
          <p:spPr>
            <a:xfrm>
              <a:off x="10932485" y="11636020"/>
              <a:ext cx="692818" cy="241771"/>
            </a:xfrm>
            <a:prstGeom prst="rect">
              <a:avLst/>
            </a:prstGeom>
            <a:noFill/>
          </p:spPr>
          <p:txBody>
            <a:bodyPr wrap="square" rtlCol="0">
              <a:spAutoFit/>
            </a:bodyPr>
            <a:lstStyle/>
            <a:p>
              <a:pPr algn="ctr"/>
              <a:r>
                <a:rPr lang="en-US" sz="1400" dirty="0"/>
                <a:t>Large</a:t>
              </a:r>
              <a:endParaRPr lang="el-GR" sz="1400" dirty="0"/>
            </a:p>
          </p:txBody>
        </p:sp>
        <p:sp>
          <p:nvSpPr>
            <p:cNvPr id="31" name="TextBox 30">
              <a:extLst>
                <a:ext uri="{FF2B5EF4-FFF2-40B4-BE49-F238E27FC236}">
                  <a16:creationId xmlns:a16="http://schemas.microsoft.com/office/drawing/2014/main" id="{0CD69C6B-77D9-4BC3-D95C-BAC840290DAD}"/>
                </a:ext>
              </a:extLst>
            </p:cNvPr>
            <p:cNvSpPr txBox="1"/>
            <p:nvPr/>
          </p:nvSpPr>
          <p:spPr>
            <a:xfrm>
              <a:off x="8142550" y="9188805"/>
              <a:ext cx="3548925" cy="362656"/>
            </a:xfrm>
            <a:prstGeom prst="rect">
              <a:avLst/>
            </a:prstGeom>
            <a:noFill/>
          </p:spPr>
          <p:txBody>
            <a:bodyPr wrap="square" rtlCol="0">
              <a:spAutoFit/>
            </a:bodyPr>
            <a:lstStyle/>
            <a:p>
              <a:pPr algn="ctr"/>
              <a:r>
                <a:rPr lang="el-GR" sz="2400" b="1" dirty="0"/>
                <a:t>€ 121</a:t>
              </a:r>
              <a:r>
                <a:rPr lang="en-US" sz="2400" b="1" dirty="0"/>
                <a:t>.</a:t>
              </a:r>
              <a:r>
                <a:rPr lang="el-GR" sz="2400" b="1" dirty="0"/>
                <a:t>4 </a:t>
              </a:r>
              <a:r>
                <a:rPr lang="en-US" sz="2400" b="1" dirty="0"/>
                <a:t>mil to enterprises</a:t>
              </a:r>
              <a:endParaRPr lang="el-GR" sz="2400" b="1" dirty="0"/>
            </a:p>
          </p:txBody>
        </p:sp>
      </p:grpSp>
      <p:grpSp>
        <p:nvGrpSpPr>
          <p:cNvPr id="59" name="Ομάδα 58">
            <a:extLst>
              <a:ext uri="{FF2B5EF4-FFF2-40B4-BE49-F238E27FC236}">
                <a16:creationId xmlns:a16="http://schemas.microsoft.com/office/drawing/2014/main" id="{C08A1D08-EF7B-FD7B-C96B-DBCACD744ED8}"/>
              </a:ext>
            </a:extLst>
          </p:cNvPr>
          <p:cNvGrpSpPr/>
          <p:nvPr/>
        </p:nvGrpSpPr>
        <p:grpSpPr>
          <a:xfrm>
            <a:off x="13753993" y="2769242"/>
            <a:ext cx="6744130" cy="4375727"/>
            <a:chOff x="13753993" y="2769242"/>
            <a:chExt cx="6744130" cy="4375727"/>
          </a:xfrm>
        </p:grpSpPr>
        <p:pic>
          <p:nvPicPr>
            <p:cNvPr id="3" name="Εικόνα 2">
              <a:extLst>
                <a:ext uri="{FF2B5EF4-FFF2-40B4-BE49-F238E27FC236}">
                  <a16:creationId xmlns:a16="http://schemas.microsoft.com/office/drawing/2014/main" id="{C3317851-5558-6DF3-6211-0893697D1A6C}"/>
                </a:ext>
              </a:extLst>
            </p:cNvPr>
            <p:cNvPicPr>
              <a:picLocks noChangeAspect="1"/>
            </p:cNvPicPr>
            <p:nvPr/>
          </p:nvPicPr>
          <p:blipFill>
            <a:blip r:embed="rId2"/>
            <a:stretch>
              <a:fillRect/>
            </a:stretch>
          </p:blipFill>
          <p:spPr>
            <a:xfrm>
              <a:off x="14174511" y="2775328"/>
              <a:ext cx="6323612" cy="4369641"/>
            </a:xfrm>
            <a:prstGeom prst="rect">
              <a:avLst/>
            </a:prstGeom>
          </p:spPr>
        </p:pic>
        <p:sp>
          <p:nvSpPr>
            <p:cNvPr id="32" name="TextBox 31">
              <a:extLst>
                <a:ext uri="{FF2B5EF4-FFF2-40B4-BE49-F238E27FC236}">
                  <a16:creationId xmlns:a16="http://schemas.microsoft.com/office/drawing/2014/main" id="{2BC8A4F3-99B6-DF5B-BD6D-6C600C17D023}"/>
                </a:ext>
              </a:extLst>
            </p:cNvPr>
            <p:cNvSpPr txBox="1"/>
            <p:nvPr/>
          </p:nvSpPr>
          <p:spPr>
            <a:xfrm rot="16200000">
              <a:off x="11796963" y="4726272"/>
              <a:ext cx="4375725" cy="461665"/>
            </a:xfrm>
            <a:prstGeom prst="rect">
              <a:avLst/>
            </a:prstGeom>
            <a:noFill/>
          </p:spPr>
          <p:txBody>
            <a:bodyPr wrap="square" rtlCol="0">
              <a:spAutoFit/>
            </a:bodyPr>
            <a:lstStyle/>
            <a:p>
              <a:pPr algn="ctr"/>
              <a:r>
                <a:rPr lang="en-US" sz="2400" b="1" dirty="0">
                  <a:solidFill>
                    <a:srgbClr val="002060"/>
                  </a:solidFill>
                </a:rPr>
                <a:t>Spatial dimension (NUTS3)</a:t>
              </a:r>
              <a:endParaRPr lang="el-GR" sz="2400" b="1" dirty="0">
                <a:solidFill>
                  <a:srgbClr val="002060"/>
                </a:solidFill>
              </a:endParaRPr>
            </a:p>
          </p:txBody>
        </p:sp>
      </p:grpSp>
      <p:grpSp>
        <p:nvGrpSpPr>
          <p:cNvPr id="61" name="Ομάδα 60">
            <a:extLst>
              <a:ext uri="{FF2B5EF4-FFF2-40B4-BE49-F238E27FC236}">
                <a16:creationId xmlns:a16="http://schemas.microsoft.com/office/drawing/2014/main" id="{266DC415-1614-099D-349E-B503F9C04259}"/>
              </a:ext>
            </a:extLst>
          </p:cNvPr>
          <p:cNvGrpSpPr/>
          <p:nvPr/>
        </p:nvGrpSpPr>
        <p:grpSpPr>
          <a:xfrm>
            <a:off x="13621928" y="11489229"/>
            <a:ext cx="9745801" cy="1395024"/>
            <a:chOff x="13621928" y="11489229"/>
            <a:chExt cx="9745801" cy="1395024"/>
          </a:xfrm>
        </p:grpSpPr>
        <p:sp>
          <p:nvSpPr>
            <p:cNvPr id="36" name="Ορθογώνιο 35">
              <a:extLst>
                <a:ext uri="{FF2B5EF4-FFF2-40B4-BE49-F238E27FC236}">
                  <a16:creationId xmlns:a16="http://schemas.microsoft.com/office/drawing/2014/main" id="{6138677C-8991-F768-EB6B-F76951990D93}"/>
                </a:ext>
              </a:extLst>
            </p:cNvPr>
            <p:cNvSpPr/>
            <p:nvPr/>
          </p:nvSpPr>
          <p:spPr>
            <a:xfrm>
              <a:off x="13756137" y="11499550"/>
              <a:ext cx="9611592" cy="137954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TextBox 36">
              <a:extLst>
                <a:ext uri="{FF2B5EF4-FFF2-40B4-BE49-F238E27FC236}">
                  <a16:creationId xmlns:a16="http://schemas.microsoft.com/office/drawing/2014/main" id="{BE62C2D5-D3F1-3CBF-9FA3-B579E5A2CE7F}"/>
                </a:ext>
              </a:extLst>
            </p:cNvPr>
            <p:cNvSpPr txBox="1"/>
            <p:nvPr/>
          </p:nvSpPr>
          <p:spPr>
            <a:xfrm>
              <a:off x="17310714" y="11527602"/>
              <a:ext cx="4171335" cy="1323439"/>
            </a:xfrm>
            <a:prstGeom prst="rect">
              <a:avLst/>
            </a:prstGeom>
            <a:noFill/>
          </p:spPr>
          <p:txBody>
            <a:bodyPr wrap="square" rtlCol="0">
              <a:spAutoFit/>
            </a:bodyPr>
            <a:lstStyle/>
            <a:p>
              <a:pPr algn="r"/>
              <a:r>
                <a:rPr lang="en-US" sz="1600" dirty="0">
                  <a:solidFill>
                    <a:srgbClr val="002060"/>
                  </a:solidFill>
                </a:rPr>
                <a:t>Collaborative RTDI projects</a:t>
              </a:r>
              <a:endParaRPr lang="el-GR" sz="1600" dirty="0">
                <a:solidFill>
                  <a:srgbClr val="002060"/>
                </a:solidFill>
              </a:endParaRPr>
            </a:p>
            <a:p>
              <a:pPr algn="r"/>
              <a:r>
                <a:rPr lang="en-US" sz="1600" dirty="0">
                  <a:solidFill>
                    <a:srgbClr val="002060"/>
                  </a:solidFill>
                </a:rPr>
                <a:t>Investments in Research Infrastructures</a:t>
              </a:r>
              <a:endParaRPr lang="el-GR" sz="1600" dirty="0">
                <a:solidFill>
                  <a:srgbClr val="002060"/>
                </a:solidFill>
              </a:endParaRPr>
            </a:p>
            <a:p>
              <a:pPr algn="r"/>
              <a:r>
                <a:rPr lang="en-US" sz="1600" dirty="0">
                  <a:solidFill>
                    <a:srgbClr val="002060"/>
                  </a:solidFill>
                </a:rPr>
                <a:t>Support for innovation adoption</a:t>
              </a:r>
              <a:endParaRPr lang="el-GR" sz="1600" dirty="0">
                <a:solidFill>
                  <a:srgbClr val="002060"/>
                </a:solidFill>
              </a:endParaRPr>
            </a:p>
            <a:p>
              <a:pPr algn="r"/>
              <a:r>
                <a:rPr lang="en-US" sz="1600" dirty="0">
                  <a:solidFill>
                    <a:srgbClr val="002060"/>
                  </a:solidFill>
                </a:rPr>
                <a:t>Digital transformation of enterprises</a:t>
              </a:r>
              <a:endParaRPr lang="el-GR" sz="1600" dirty="0">
                <a:solidFill>
                  <a:srgbClr val="002060"/>
                </a:solidFill>
              </a:endParaRPr>
            </a:p>
            <a:p>
              <a:pPr algn="r"/>
              <a:r>
                <a:rPr lang="en-US" sz="1600" dirty="0">
                  <a:solidFill>
                    <a:srgbClr val="002060"/>
                  </a:solidFill>
                </a:rPr>
                <a:t>RTDI projects in enterprises</a:t>
              </a:r>
              <a:endParaRPr lang="el-GR" sz="1600" dirty="0">
                <a:solidFill>
                  <a:srgbClr val="002060"/>
                </a:solidFill>
              </a:endParaRPr>
            </a:p>
          </p:txBody>
        </p:sp>
        <p:sp>
          <p:nvSpPr>
            <p:cNvPr id="38" name="Ορθογώνιο 37">
              <a:extLst>
                <a:ext uri="{FF2B5EF4-FFF2-40B4-BE49-F238E27FC236}">
                  <a16:creationId xmlns:a16="http://schemas.microsoft.com/office/drawing/2014/main" id="{71C0C669-CCD4-7672-6596-880CCB08904A}"/>
                </a:ext>
              </a:extLst>
            </p:cNvPr>
            <p:cNvSpPr/>
            <p:nvPr/>
          </p:nvSpPr>
          <p:spPr>
            <a:xfrm>
              <a:off x="21448787" y="11592910"/>
              <a:ext cx="1800000" cy="210181"/>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l-GR" sz="1400" dirty="0"/>
                <a:t>€ 39 </a:t>
              </a:r>
              <a:r>
                <a:rPr lang="en-US" sz="1400" dirty="0"/>
                <a:t>mil</a:t>
              </a:r>
              <a:r>
                <a:rPr lang="el-GR" sz="1400" dirty="0"/>
                <a:t>.</a:t>
              </a:r>
            </a:p>
          </p:txBody>
        </p:sp>
        <p:sp>
          <p:nvSpPr>
            <p:cNvPr id="39" name="Ορθογώνιο 38">
              <a:extLst>
                <a:ext uri="{FF2B5EF4-FFF2-40B4-BE49-F238E27FC236}">
                  <a16:creationId xmlns:a16="http://schemas.microsoft.com/office/drawing/2014/main" id="{A98A094A-16AA-A158-3B4C-8BBCB267A7D6}"/>
                </a:ext>
              </a:extLst>
            </p:cNvPr>
            <p:cNvSpPr/>
            <p:nvPr/>
          </p:nvSpPr>
          <p:spPr>
            <a:xfrm>
              <a:off x="21448787" y="11841119"/>
              <a:ext cx="1692000" cy="210181"/>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l-GR" sz="1400" dirty="0"/>
                <a:t>€ 36 </a:t>
              </a:r>
              <a:r>
                <a:rPr lang="en-US" sz="1400" dirty="0"/>
                <a:t>mil</a:t>
              </a:r>
              <a:r>
                <a:rPr lang="el-GR" sz="1400" dirty="0"/>
                <a:t>.</a:t>
              </a:r>
            </a:p>
          </p:txBody>
        </p:sp>
        <p:sp>
          <p:nvSpPr>
            <p:cNvPr id="40" name="Ορθογώνιο 39">
              <a:extLst>
                <a:ext uri="{FF2B5EF4-FFF2-40B4-BE49-F238E27FC236}">
                  <a16:creationId xmlns:a16="http://schemas.microsoft.com/office/drawing/2014/main" id="{95C4469A-D703-D5F0-F868-58560D4ADBB4}"/>
                </a:ext>
              </a:extLst>
            </p:cNvPr>
            <p:cNvSpPr/>
            <p:nvPr/>
          </p:nvSpPr>
          <p:spPr>
            <a:xfrm>
              <a:off x="21448787" y="12076945"/>
              <a:ext cx="1476000" cy="210181"/>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l-GR" sz="1400" dirty="0"/>
                <a:t>€ 32 </a:t>
              </a:r>
              <a:r>
                <a:rPr lang="en-US" sz="1400" dirty="0"/>
                <a:t>mil</a:t>
              </a:r>
              <a:r>
                <a:rPr lang="el-GR" sz="1400" dirty="0"/>
                <a:t>.</a:t>
              </a:r>
            </a:p>
          </p:txBody>
        </p:sp>
        <p:sp>
          <p:nvSpPr>
            <p:cNvPr id="41" name="Ορθογώνιο 40">
              <a:extLst>
                <a:ext uri="{FF2B5EF4-FFF2-40B4-BE49-F238E27FC236}">
                  <a16:creationId xmlns:a16="http://schemas.microsoft.com/office/drawing/2014/main" id="{ABCFB2DC-1527-0A90-2F9E-49B5BA2E460A}"/>
                </a:ext>
              </a:extLst>
            </p:cNvPr>
            <p:cNvSpPr/>
            <p:nvPr/>
          </p:nvSpPr>
          <p:spPr>
            <a:xfrm>
              <a:off x="21451524" y="12325154"/>
              <a:ext cx="1440000" cy="210181"/>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l-GR" sz="1400" dirty="0"/>
                <a:t>€ 31 </a:t>
              </a:r>
              <a:r>
                <a:rPr lang="en-US" sz="1400" dirty="0"/>
                <a:t>mil</a:t>
              </a:r>
              <a:r>
                <a:rPr lang="el-GR" sz="1400" dirty="0"/>
                <a:t>.</a:t>
              </a:r>
            </a:p>
          </p:txBody>
        </p:sp>
        <p:sp>
          <p:nvSpPr>
            <p:cNvPr id="42" name="Ορθογώνιο 41">
              <a:extLst>
                <a:ext uri="{FF2B5EF4-FFF2-40B4-BE49-F238E27FC236}">
                  <a16:creationId xmlns:a16="http://schemas.microsoft.com/office/drawing/2014/main" id="{E21BD294-A615-A049-9B81-C95035569148}"/>
                </a:ext>
              </a:extLst>
            </p:cNvPr>
            <p:cNvSpPr/>
            <p:nvPr/>
          </p:nvSpPr>
          <p:spPr>
            <a:xfrm>
              <a:off x="21451048" y="12579887"/>
              <a:ext cx="1008000" cy="210181"/>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l-GR" sz="1400" dirty="0"/>
                <a:t>€ 22 </a:t>
              </a:r>
              <a:r>
                <a:rPr lang="en-US" sz="1400" dirty="0"/>
                <a:t>mil</a:t>
              </a:r>
              <a:r>
                <a:rPr lang="el-GR" sz="1400" dirty="0"/>
                <a:t>.</a:t>
              </a:r>
            </a:p>
          </p:txBody>
        </p:sp>
        <p:sp>
          <p:nvSpPr>
            <p:cNvPr id="43" name="TextBox 42">
              <a:extLst>
                <a:ext uri="{FF2B5EF4-FFF2-40B4-BE49-F238E27FC236}">
                  <a16:creationId xmlns:a16="http://schemas.microsoft.com/office/drawing/2014/main" id="{2829E2FC-81B2-399F-71D8-91D5C4FBF673}"/>
                </a:ext>
              </a:extLst>
            </p:cNvPr>
            <p:cNvSpPr txBox="1"/>
            <p:nvPr/>
          </p:nvSpPr>
          <p:spPr>
            <a:xfrm rot="16200000">
              <a:off x="16365898" y="11927711"/>
              <a:ext cx="1389864" cy="523220"/>
            </a:xfrm>
            <a:prstGeom prst="rect">
              <a:avLst/>
            </a:prstGeom>
            <a:noFill/>
          </p:spPr>
          <p:txBody>
            <a:bodyPr wrap="square" rtlCol="0">
              <a:spAutoFit/>
            </a:bodyPr>
            <a:lstStyle/>
            <a:p>
              <a:pPr algn="ctr"/>
              <a:r>
                <a:rPr lang="en-US" sz="2800" dirty="0">
                  <a:solidFill>
                    <a:srgbClr val="002060"/>
                  </a:solidFill>
                </a:rPr>
                <a:t>Top-5</a:t>
              </a:r>
              <a:endParaRPr lang="el-GR" sz="2800" dirty="0">
                <a:solidFill>
                  <a:srgbClr val="002060"/>
                </a:solidFill>
              </a:endParaRPr>
            </a:p>
          </p:txBody>
        </p:sp>
        <p:sp>
          <p:nvSpPr>
            <p:cNvPr id="44" name="Βέλος: Πεντάγωνο 43">
              <a:extLst>
                <a:ext uri="{FF2B5EF4-FFF2-40B4-BE49-F238E27FC236}">
                  <a16:creationId xmlns:a16="http://schemas.microsoft.com/office/drawing/2014/main" id="{383CEBD7-1DD1-ADC9-7622-A1CD7A8FED1C}"/>
                </a:ext>
              </a:extLst>
            </p:cNvPr>
            <p:cNvSpPr/>
            <p:nvPr/>
          </p:nvSpPr>
          <p:spPr>
            <a:xfrm>
              <a:off x="13756137" y="11489229"/>
              <a:ext cx="3111636" cy="1389866"/>
            </a:xfrm>
            <a:prstGeom prst="homePlate">
              <a:avLst>
                <a:gd name="adj" fmla="val 26892"/>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 name="TextBox 44">
              <a:extLst>
                <a:ext uri="{FF2B5EF4-FFF2-40B4-BE49-F238E27FC236}">
                  <a16:creationId xmlns:a16="http://schemas.microsoft.com/office/drawing/2014/main" id="{5C364CDE-B3C9-3A08-A00B-1BD99998DA7B}"/>
                </a:ext>
              </a:extLst>
            </p:cNvPr>
            <p:cNvSpPr txBox="1"/>
            <p:nvPr/>
          </p:nvSpPr>
          <p:spPr>
            <a:xfrm>
              <a:off x="13621928" y="11534725"/>
              <a:ext cx="1210588" cy="1323439"/>
            </a:xfrm>
            <a:prstGeom prst="rect">
              <a:avLst/>
            </a:prstGeom>
            <a:noFill/>
          </p:spPr>
          <p:txBody>
            <a:bodyPr wrap="square" rtlCol="0">
              <a:spAutoFit/>
            </a:bodyPr>
            <a:lstStyle/>
            <a:p>
              <a:r>
                <a:rPr lang="el-GR" sz="8000" dirty="0">
                  <a:solidFill>
                    <a:schemeClr val="bg1"/>
                  </a:solidFill>
                </a:rPr>
                <a:t>13</a:t>
              </a:r>
            </a:p>
          </p:txBody>
        </p:sp>
        <p:sp>
          <p:nvSpPr>
            <p:cNvPr id="46" name="TextBox 45">
              <a:extLst>
                <a:ext uri="{FF2B5EF4-FFF2-40B4-BE49-F238E27FC236}">
                  <a16:creationId xmlns:a16="http://schemas.microsoft.com/office/drawing/2014/main" id="{137A098D-6B50-C295-A723-912F9BC0684E}"/>
                </a:ext>
              </a:extLst>
            </p:cNvPr>
            <p:cNvSpPr txBox="1"/>
            <p:nvPr/>
          </p:nvSpPr>
          <p:spPr>
            <a:xfrm>
              <a:off x="14750271" y="11735983"/>
              <a:ext cx="2081763" cy="954107"/>
            </a:xfrm>
            <a:prstGeom prst="rect">
              <a:avLst/>
            </a:prstGeom>
            <a:noFill/>
          </p:spPr>
          <p:txBody>
            <a:bodyPr wrap="square" rtlCol="0">
              <a:spAutoFit/>
            </a:bodyPr>
            <a:lstStyle/>
            <a:p>
              <a:r>
                <a:rPr lang="en-US" sz="2800" dirty="0">
                  <a:solidFill>
                    <a:schemeClr val="bg1"/>
                  </a:solidFill>
                </a:rPr>
                <a:t>Policy</a:t>
              </a:r>
              <a:endParaRPr lang="el-GR" sz="2800" dirty="0">
                <a:solidFill>
                  <a:schemeClr val="bg1"/>
                </a:solidFill>
              </a:endParaRPr>
            </a:p>
            <a:p>
              <a:r>
                <a:rPr lang="en-US" sz="2800" dirty="0">
                  <a:solidFill>
                    <a:schemeClr val="bg1"/>
                  </a:solidFill>
                </a:rPr>
                <a:t>Instruments</a:t>
              </a:r>
              <a:endParaRPr lang="el-GR" sz="2800" dirty="0">
                <a:solidFill>
                  <a:schemeClr val="bg1"/>
                </a:solidFill>
              </a:endParaRPr>
            </a:p>
          </p:txBody>
        </p:sp>
      </p:grpSp>
      <p:grpSp>
        <p:nvGrpSpPr>
          <p:cNvPr id="55" name="Ομάδα 54">
            <a:extLst>
              <a:ext uri="{FF2B5EF4-FFF2-40B4-BE49-F238E27FC236}">
                <a16:creationId xmlns:a16="http://schemas.microsoft.com/office/drawing/2014/main" id="{8427A9D4-6264-5214-5E01-9A147C494DEF}"/>
              </a:ext>
            </a:extLst>
          </p:cNvPr>
          <p:cNvGrpSpPr/>
          <p:nvPr/>
        </p:nvGrpSpPr>
        <p:grpSpPr>
          <a:xfrm>
            <a:off x="-439006" y="2218709"/>
            <a:ext cx="7687726" cy="5774555"/>
            <a:chOff x="-439006" y="2218709"/>
            <a:chExt cx="7687726" cy="5774555"/>
          </a:xfrm>
        </p:grpSpPr>
        <p:graphicFrame>
          <p:nvGraphicFramePr>
            <p:cNvPr id="47" name="Γράφημα 46">
              <a:extLst>
                <a:ext uri="{FF2B5EF4-FFF2-40B4-BE49-F238E27FC236}">
                  <a16:creationId xmlns:a16="http://schemas.microsoft.com/office/drawing/2014/main" id="{1BD5FC32-AFD5-92B6-4A97-2C1E05BCFFDD}"/>
                </a:ext>
              </a:extLst>
            </p:cNvPr>
            <p:cNvGraphicFramePr>
              <a:graphicFrameLocks/>
            </p:cNvGraphicFramePr>
            <p:nvPr>
              <p:extLst>
                <p:ext uri="{D42A27DB-BD31-4B8C-83A1-F6EECF244321}">
                  <p14:modId xmlns:p14="http://schemas.microsoft.com/office/powerpoint/2010/main" val="2635917163"/>
                </p:ext>
              </p:extLst>
            </p:nvPr>
          </p:nvGraphicFramePr>
          <p:xfrm>
            <a:off x="-439006" y="3143055"/>
            <a:ext cx="7687726" cy="4850209"/>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a:extLst>
                <a:ext uri="{FF2B5EF4-FFF2-40B4-BE49-F238E27FC236}">
                  <a16:creationId xmlns:a16="http://schemas.microsoft.com/office/drawing/2014/main" id="{BA18E7AC-13AB-1DF8-7CB9-13BFDBEDA687}"/>
                </a:ext>
              </a:extLst>
            </p:cNvPr>
            <p:cNvSpPr txBox="1"/>
            <p:nvPr/>
          </p:nvSpPr>
          <p:spPr>
            <a:xfrm>
              <a:off x="1147483" y="2218709"/>
              <a:ext cx="4536141" cy="1200329"/>
            </a:xfrm>
            <a:prstGeom prst="rect">
              <a:avLst/>
            </a:prstGeom>
            <a:noFill/>
          </p:spPr>
          <p:txBody>
            <a:bodyPr wrap="square" rtlCol="0">
              <a:spAutoFit/>
            </a:bodyPr>
            <a:lstStyle/>
            <a:p>
              <a:pPr algn="ctr"/>
              <a:r>
                <a:rPr lang="en-US" sz="2400" dirty="0">
                  <a:solidFill>
                    <a:srgbClr val="0D4F8C"/>
                  </a:solidFill>
                </a:rPr>
                <a:t>Contracted public expenditure through TO1,</a:t>
              </a:r>
              <a:r>
                <a:rPr lang="el-GR" sz="2400" dirty="0">
                  <a:solidFill>
                    <a:srgbClr val="0D4F8C"/>
                  </a:solidFill>
                </a:rPr>
                <a:t> 2, 3 &amp; 8 </a:t>
              </a:r>
              <a:r>
                <a:rPr lang="en-US" sz="2400" dirty="0">
                  <a:solidFill>
                    <a:srgbClr val="0D4F8C"/>
                  </a:solidFill>
                </a:rPr>
                <a:t>by the</a:t>
              </a:r>
              <a:r>
                <a:rPr lang="el-GR" sz="2400" dirty="0">
                  <a:solidFill>
                    <a:srgbClr val="0D4F8C"/>
                  </a:solidFill>
                </a:rPr>
                <a:t> 13 </a:t>
              </a:r>
              <a:r>
                <a:rPr lang="en-US" sz="2400" dirty="0">
                  <a:solidFill>
                    <a:srgbClr val="0D4F8C"/>
                  </a:solidFill>
                </a:rPr>
                <a:t>ROPs until</a:t>
              </a:r>
              <a:r>
                <a:rPr lang="el-GR" sz="2400" dirty="0">
                  <a:solidFill>
                    <a:srgbClr val="0D4F8C"/>
                  </a:solidFill>
                </a:rPr>
                <a:t> 13.7.2023</a:t>
              </a:r>
            </a:p>
          </p:txBody>
        </p:sp>
        <p:sp>
          <p:nvSpPr>
            <p:cNvPr id="49" name="TextBox 48">
              <a:extLst>
                <a:ext uri="{FF2B5EF4-FFF2-40B4-BE49-F238E27FC236}">
                  <a16:creationId xmlns:a16="http://schemas.microsoft.com/office/drawing/2014/main" id="{57083BAD-BB7A-5A99-0474-F3EA7CCA9822}"/>
                </a:ext>
              </a:extLst>
            </p:cNvPr>
            <p:cNvSpPr txBox="1"/>
            <p:nvPr/>
          </p:nvSpPr>
          <p:spPr>
            <a:xfrm>
              <a:off x="2333383" y="5179895"/>
              <a:ext cx="2132315" cy="644151"/>
            </a:xfrm>
            <a:prstGeom prst="rect">
              <a:avLst/>
            </a:prstGeom>
            <a:noFill/>
          </p:spPr>
          <p:txBody>
            <a:bodyPr wrap="none" rtlCol="0">
              <a:spAutoFit/>
            </a:bodyPr>
            <a:lstStyle/>
            <a:p>
              <a:r>
                <a:rPr lang="el-GR" dirty="0"/>
                <a:t>€ 2</a:t>
              </a:r>
              <a:r>
                <a:rPr lang="en-US" dirty="0"/>
                <a:t>008</a:t>
              </a:r>
              <a:r>
                <a:rPr lang="el-GR" dirty="0"/>
                <a:t> </a:t>
              </a:r>
              <a:r>
                <a:rPr lang="en-US" dirty="0"/>
                <a:t>mil</a:t>
              </a:r>
              <a:endParaRPr lang="el-GR" dirty="0"/>
            </a:p>
          </p:txBody>
        </p:sp>
      </p:grpSp>
      <p:grpSp>
        <p:nvGrpSpPr>
          <p:cNvPr id="56" name="Ομάδα 55">
            <a:extLst>
              <a:ext uri="{FF2B5EF4-FFF2-40B4-BE49-F238E27FC236}">
                <a16:creationId xmlns:a16="http://schemas.microsoft.com/office/drawing/2014/main" id="{6B5B6221-33EE-F93F-FF68-A1EFF8048ADD}"/>
              </a:ext>
            </a:extLst>
          </p:cNvPr>
          <p:cNvGrpSpPr/>
          <p:nvPr/>
        </p:nvGrpSpPr>
        <p:grpSpPr>
          <a:xfrm>
            <a:off x="-352792" y="7475119"/>
            <a:ext cx="7668000" cy="6017967"/>
            <a:chOff x="-352792" y="7475119"/>
            <a:chExt cx="7668000" cy="6017967"/>
          </a:xfrm>
        </p:grpSpPr>
        <p:graphicFrame>
          <p:nvGraphicFramePr>
            <p:cNvPr id="51" name="Γράφημα 50">
              <a:extLst>
                <a:ext uri="{FF2B5EF4-FFF2-40B4-BE49-F238E27FC236}">
                  <a16:creationId xmlns:a16="http://schemas.microsoft.com/office/drawing/2014/main" id="{9744E759-40AA-3A9C-09B2-777AA8684CEA}"/>
                </a:ext>
              </a:extLst>
            </p:cNvPr>
            <p:cNvGraphicFramePr>
              <a:graphicFrameLocks/>
            </p:cNvGraphicFramePr>
            <p:nvPr>
              <p:extLst>
                <p:ext uri="{D42A27DB-BD31-4B8C-83A1-F6EECF244321}">
                  <p14:modId xmlns:p14="http://schemas.microsoft.com/office/powerpoint/2010/main" val="3599570930"/>
                </p:ext>
              </p:extLst>
            </p:nvPr>
          </p:nvGraphicFramePr>
          <p:xfrm>
            <a:off x="-352792" y="8642877"/>
            <a:ext cx="7668000" cy="4850209"/>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a:extLst>
                <a:ext uri="{FF2B5EF4-FFF2-40B4-BE49-F238E27FC236}">
                  <a16:creationId xmlns:a16="http://schemas.microsoft.com/office/drawing/2014/main" id="{8633FC88-C0C0-FDA0-AE90-85A3D56CE43C}"/>
                </a:ext>
              </a:extLst>
            </p:cNvPr>
            <p:cNvSpPr txBox="1"/>
            <p:nvPr/>
          </p:nvSpPr>
          <p:spPr>
            <a:xfrm>
              <a:off x="2527112" y="10791345"/>
              <a:ext cx="1903085" cy="644151"/>
            </a:xfrm>
            <a:prstGeom prst="rect">
              <a:avLst/>
            </a:prstGeom>
            <a:noFill/>
          </p:spPr>
          <p:txBody>
            <a:bodyPr wrap="none" rtlCol="0">
              <a:spAutoFit/>
            </a:bodyPr>
            <a:lstStyle/>
            <a:p>
              <a:r>
                <a:rPr lang="el-GR" dirty="0"/>
                <a:t>€ 2</a:t>
              </a:r>
              <a:r>
                <a:rPr lang="en-US" dirty="0"/>
                <a:t>13</a:t>
              </a:r>
              <a:r>
                <a:rPr lang="el-GR" dirty="0"/>
                <a:t> </a:t>
              </a:r>
              <a:r>
                <a:rPr lang="en-US" dirty="0"/>
                <a:t>mil</a:t>
              </a:r>
              <a:endParaRPr lang="el-GR" dirty="0"/>
            </a:p>
          </p:txBody>
        </p:sp>
        <p:sp>
          <p:nvSpPr>
            <p:cNvPr id="50" name="TextBox 49">
              <a:extLst>
                <a:ext uri="{FF2B5EF4-FFF2-40B4-BE49-F238E27FC236}">
                  <a16:creationId xmlns:a16="http://schemas.microsoft.com/office/drawing/2014/main" id="{A67D510F-49EF-B29A-A3D1-B8C1AC1B17C9}"/>
                </a:ext>
              </a:extLst>
            </p:cNvPr>
            <p:cNvSpPr txBox="1"/>
            <p:nvPr/>
          </p:nvSpPr>
          <p:spPr>
            <a:xfrm>
              <a:off x="1213138" y="7475119"/>
              <a:ext cx="4536141" cy="1569660"/>
            </a:xfrm>
            <a:prstGeom prst="rect">
              <a:avLst/>
            </a:prstGeom>
            <a:noFill/>
          </p:spPr>
          <p:txBody>
            <a:bodyPr wrap="square" rtlCol="0">
              <a:spAutoFit/>
            </a:bodyPr>
            <a:lstStyle/>
            <a:p>
              <a:pPr algn="ctr"/>
              <a:r>
                <a:rPr lang="en-US" sz="2400" dirty="0">
                  <a:solidFill>
                    <a:srgbClr val="0D4F8C"/>
                  </a:solidFill>
                </a:rPr>
                <a:t>Contracted public expenditure for </a:t>
              </a:r>
              <a:r>
                <a:rPr lang="en-US" sz="2400" b="1" dirty="0">
                  <a:solidFill>
                    <a:srgbClr val="0D4F8C"/>
                  </a:solidFill>
                </a:rPr>
                <a:t>S3 related projects </a:t>
              </a:r>
              <a:r>
                <a:rPr lang="en-US" sz="2400" dirty="0">
                  <a:solidFill>
                    <a:srgbClr val="0D4F8C"/>
                  </a:solidFill>
                </a:rPr>
                <a:t>through TO1, 2, 3 and 8 by the</a:t>
              </a:r>
              <a:r>
                <a:rPr lang="el-GR" sz="2400" dirty="0">
                  <a:solidFill>
                    <a:srgbClr val="0D4F8C"/>
                  </a:solidFill>
                </a:rPr>
                <a:t> </a:t>
              </a:r>
              <a:r>
                <a:rPr lang="en-US" sz="2400" dirty="0">
                  <a:solidFill>
                    <a:srgbClr val="0D4F8C"/>
                  </a:solidFill>
                </a:rPr>
                <a:t>1</a:t>
              </a:r>
              <a:r>
                <a:rPr lang="el-GR" sz="2400" dirty="0">
                  <a:solidFill>
                    <a:srgbClr val="0D4F8C"/>
                  </a:solidFill>
                </a:rPr>
                <a:t>3 </a:t>
              </a:r>
              <a:r>
                <a:rPr lang="en-US" sz="2400" dirty="0">
                  <a:solidFill>
                    <a:srgbClr val="0D4F8C"/>
                  </a:solidFill>
                </a:rPr>
                <a:t>ROPs</a:t>
              </a:r>
              <a:r>
                <a:rPr lang="el-GR" sz="2400" dirty="0">
                  <a:solidFill>
                    <a:srgbClr val="0D4F8C"/>
                  </a:solidFill>
                </a:rPr>
                <a:t> </a:t>
              </a:r>
              <a:r>
                <a:rPr lang="en-US" sz="2400" dirty="0">
                  <a:solidFill>
                    <a:srgbClr val="0D4F8C"/>
                  </a:solidFill>
                </a:rPr>
                <a:t>until</a:t>
              </a:r>
              <a:r>
                <a:rPr lang="el-GR" sz="2400" dirty="0">
                  <a:solidFill>
                    <a:srgbClr val="0D4F8C"/>
                  </a:solidFill>
                </a:rPr>
                <a:t> 13.7.2023</a:t>
              </a:r>
            </a:p>
          </p:txBody>
        </p:sp>
      </p:grpSp>
      <p:grpSp>
        <p:nvGrpSpPr>
          <p:cNvPr id="57" name="Ομάδα 56">
            <a:extLst>
              <a:ext uri="{FF2B5EF4-FFF2-40B4-BE49-F238E27FC236}">
                <a16:creationId xmlns:a16="http://schemas.microsoft.com/office/drawing/2014/main" id="{797A9D08-6F00-2097-CB27-F98A83916F04}"/>
              </a:ext>
            </a:extLst>
          </p:cNvPr>
          <p:cNvGrpSpPr/>
          <p:nvPr/>
        </p:nvGrpSpPr>
        <p:grpSpPr>
          <a:xfrm>
            <a:off x="5867714" y="2125092"/>
            <a:ext cx="17500015" cy="11035096"/>
            <a:chOff x="5867714" y="2125092"/>
            <a:chExt cx="17500015" cy="11035096"/>
          </a:xfrm>
        </p:grpSpPr>
        <p:sp>
          <p:nvSpPr>
            <p:cNvPr id="35" name="TextBox 34">
              <a:extLst>
                <a:ext uri="{FF2B5EF4-FFF2-40B4-BE49-F238E27FC236}">
                  <a16:creationId xmlns:a16="http://schemas.microsoft.com/office/drawing/2014/main" id="{566E4A56-B5ED-595C-35F7-EF5183F04D91}"/>
                </a:ext>
              </a:extLst>
            </p:cNvPr>
            <p:cNvSpPr txBox="1"/>
            <p:nvPr/>
          </p:nvSpPr>
          <p:spPr>
            <a:xfrm>
              <a:off x="7885720" y="2125092"/>
              <a:ext cx="15482009" cy="644151"/>
            </a:xfrm>
            <a:prstGeom prst="rect">
              <a:avLst/>
            </a:prstGeom>
            <a:noFill/>
          </p:spPr>
          <p:txBody>
            <a:bodyPr wrap="square" rtlCol="0">
              <a:spAutoFit/>
            </a:bodyPr>
            <a:lstStyle/>
            <a:p>
              <a:pPr algn="ctr"/>
              <a:r>
                <a:rPr lang="en-US" b="1" dirty="0">
                  <a:solidFill>
                    <a:srgbClr val="0D4F8C"/>
                  </a:solidFill>
                </a:rPr>
                <a:t>The contribution of the 13 ROPs to the respective S3s</a:t>
              </a:r>
              <a:endParaRPr lang="el-GR" b="1" dirty="0">
                <a:solidFill>
                  <a:srgbClr val="0D4F8C"/>
                </a:solidFill>
              </a:endParaRPr>
            </a:p>
          </p:txBody>
        </p:sp>
        <p:sp>
          <p:nvSpPr>
            <p:cNvPr id="53" name="Αριστερό άγκιστρο 52">
              <a:extLst>
                <a:ext uri="{FF2B5EF4-FFF2-40B4-BE49-F238E27FC236}">
                  <a16:creationId xmlns:a16="http://schemas.microsoft.com/office/drawing/2014/main" id="{F40BC496-FD56-3B55-D905-6015D1F2B9A3}"/>
                </a:ext>
              </a:extLst>
            </p:cNvPr>
            <p:cNvSpPr/>
            <p:nvPr/>
          </p:nvSpPr>
          <p:spPr>
            <a:xfrm>
              <a:off x="5867714" y="2438400"/>
              <a:ext cx="2000077" cy="10721788"/>
            </a:xfrm>
            <a:prstGeom prst="leftBrace">
              <a:avLst>
                <a:gd name="adj1" fmla="val 51362"/>
                <a:gd name="adj2" fmla="val 79933"/>
              </a:avLst>
            </a:prstGeom>
            <a:ln w="38100">
              <a:solidFill>
                <a:srgbClr val="0D4F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63" name="Ομάδα 62">
            <a:extLst>
              <a:ext uri="{FF2B5EF4-FFF2-40B4-BE49-F238E27FC236}">
                <a16:creationId xmlns:a16="http://schemas.microsoft.com/office/drawing/2014/main" id="{179334A9-65C1-E6C0-8506-8B145FF77046}"/>
              </a:ext>
            </a:extLst>
          </p:cNvPr>
          <p:cNvGrpSpPr/>
          <p:nvPr/>
        </p:nvGrpSpPr>
        <p:grpSpPr>
          <a:xfrm>
            <a:off x="13417997" y="7030704"/>
            <a:ext cx="9401697" cy="4170924"/>
            <a:chOff x="13417997" y="7030704"/>
            <a:chExt cx="9401697" cy="4170924"/>
          </a:xfrm>
        </p:grpSpPr>
        <p:grpSp>
          <p:nvGrpSpPr>
            <p:cNvPr id="60" name="Ομάδα 59">
              <a:extLst>
                <a:ext uri="{FF2B5EF4-FFF2-40B4-BE49-F238E27FC236}">
                  <a16:creationId xmlns:a16="http://schemas.microsoft.com/office/drawing/2014/main" id="{B1573D95-22EA-7BD5-2C95-2A0B85EB2C40}"/>
                </a:ext>
              </a:extLst>
            </p:cNvPr>
            <p:cNvGrpSpPr/>
            <p:nvPr/>
          </p:nvGrpSpPr>
          <p:grpSpPr>
            <a:xfrm>
              <a:off x="13417997" y="7181046"/>
              <a:ext cx="9401697" cy="4020582"/>
              <a:chOff x="13417997" y="7181046"/>
              <a:chExt cx="9401697" cy="4020582"/>
            </a:xfrm>
          </p:grpSpPr>
          <p:pic>
            <p:nvPicPr>
              <p:cNvPr id="33" name="Εικόνα 32">
                <a:extLst>
                  <a:ext uri="{FF2B5EF4-FFF2-40B4-BE49-F238E27FC236}">
                    <a16:creationId xmlns:a16="http://schemas.microsoft.com/office/drawing/2014/main" id="{6F65C193-024A-EFBF-C177-9E63765365AE}"/>
                  </a:ext>
                </a:extLst>
              </p:cNvPr>
              <p:cNvPicPr>
                <a:picLocks noChangeAspect="1"/>
              </p:cNvPicPr>
              <p:nvPr/>
            </p:nvPicPr>
            <p:blipFill>
              <a:blip r:embed="rId5"/>
              <a:stretch>
                <a:fillRect/>
              </a:stretch>
            </p:blipFill>
            <p:spPr>
              <a:xfrm>
                <a:off x="13617028" y="7181046"/>
                <a:ext cx="9202666" cy="4020582"/>
              </a:xfrm>
              <a:prstGeom prst="rect">
                <a:avLst/>
              </a:prstGeom>
            </p:spPr>
          </p:pic>
          <p:sp>
            <p:nvSpPr>
              <p:cNvPr id="62" name="TextBox 61">
                <a:extLst>
                  <a:ext uri="{FF2B5EF4-FFF2-40B4-BE49-F238E27FC236}">
                    <a16:creationId xmlns:a16="http://schemas.microsoft.com/office/drawing/2014/main" id="{4BEBCD1C-E681-2D83-3AB0-9AF2AF3F452A}"/>
                  </a:ext>
                </a:extLst>
              </p:cNvPr>
              <p:cNvSpPr txBox="1"/>
              <p:nvPr/>
            </p:nvSpPr>
            <p:spPr>
              <a:xfrm>
                <a:off x="13417997" y="7343428"/>
                <a:ext cx="5304748" cy="3711914"/>
              </a:xfrm>
              <a:prstGeom prst="rect">
                <a:avLst/>
              </a:prstGeom>
              <a:solidFill>
                <a:schemeClr val="bg1"/>
              </a:solidFill>
            </p:spPr>
            <p:txBody>
              <a:bodyPr wrap="square" rtlCol="0">
                <a:spAutoFit/>
              </a:bodyPr>
              <a:lstStyle/>
              <a:p>
                <a:pPr algn="r">
                  <a:lnSpc>
                    <a:spcPct val="135000"/>
                  </a:lnSpc>
                </a:pPr>
                <a:r>
                  <a:rPr lang="en-US" sz="1600" dirty="0"/>
                  <a:t>Trade, transportation/storage, accommodation, food services</a:t>
                </a:r>
              </a:p>
              <a:p>
                <a:pPr algn="r">
                  <a:lnSpc>
                    <a:spcPct val="135000"/>
                  </a:lnSpc>
                </a:pPr>
                <a:r>
                  <a:rPr lang="en-US" sz="1600" dirty="0"/>
                  <a:t>Manufacturing</a:t>
                </a:r>
              </a:p>
              <a:p>
                <a:pPr algn="r">
                  <a:lnSpc>
                    <a:spcPct val="135000"/>
                  </a:lnSpc>
                </a:pPr>
                <a:r>
                  <a:rPr lang="en-US" sz="1600" dirty="0"/>
                  <a:t>Professional, scientific and technical activities</a:t>
                </a:r>
              </a:p>
              <a:p>
                <a:pPr algn="r">
                  <a:lnSpc>
                    <a:spcPct val="135000"/>
                  </a:lnSpc>
                </a:pPr>
                <a:r>
                  <a:rPr lang="en-US" sz="1600" dirty="0"/>
                  <a:t>Information and Communication</a:t>
                </a:r>
              </a:p>
              <a:p>
                <a:pPr algn="r">
                  <a:lnSpc>
                    <a:spcPct val="135000"/>
                  </a:lnSpc>
                </a:pPr>
                <a:r>
                  <a:rPr lang="en-US" sz="1600" dirty="0"/>
                  <a:t>Education, Health and social security</a:t>
                </a:r>
              </a:p>
              <a:p>
                <a:pPr algn="r">
                  <a:lnSpc>
                    <a:spcPct val="135000"/>
                  </a:lnSpc>
                </a:pPr>
                <a:r>
                  <a:rPr lang="en-US" sz="1600" dirty="0"/>
                  <a:t>Agriculture, Forestry and Fishing</a:t>
                </a:r>
              </a:p>
              <a:p>
                <a:pPr algn="r">
                  <a:lnSpc>
                    <a:spcPct val="135000"/>
                  </a:lnSpc>
                </a:pPr>
                <a:r>
                  <a:rPr lang="en-US" sz="1600" dirty="0"/>
                  <a:t>Mining and quarrying, </a:t>
                </a:r>
                <a:r>
                  <a:rPr lang="en-US" sz="1600" dirty="0" err="1"/>
                  <a:t>etc</a:t>
                </a:r>
                <a:r>
                  <a:rPr lang="en-US" sz="1600" dirty="0"/>
                  <a:t> excl. manufacturing</a:t>
                </a:r>
              </a:p>
              <a:p>
                <a:pPr algn="r">
                  <a:lnSpc>
                    <a:spcPct val="135000"/>
                  </a:lnSpc>
                </a:pPr>
                <a:r>
                  <a:rPr lang="en-US" sz="1600" dirty="0"/>
                  <a:t>Arts and entertainment</a:t>
                </a:r>
              </a:p>
              <a:p>
                <a:pPr algn="r">
                  <a:lnSpc>
                    <a:spcPct val="135000"/>
                  </a:lnSpc>
                </a:pPr>
                <a:r>
                  <a:rPr lang="en-US" sz="1600" dirty="0"/>
                  <a:t>Construction</a:t>
                </a:r>
              </a:p>
              <a:p>
                <a:pPr algn="r">
                  <a:lnSpc>
                    <a:spcPct val="135000"/>
                  </a:lnSpc>
                </a:pPr>
                <a:r>
                  <a:rPr lang="en-US" sz="1600" dirty="0"/>
                  <a:t>Real estate</a:t>
                </a:r>
              </a:p>
              <a:p>
                <a:pPr algn="r">
                  <a:lnSpc>
                    <a:spcPct val="135000"/>
                  </a:lnSpc>
                </a:pPr>
                <a:r>
                  <a:rPr lang="en-US" sz="1600" dirty="0"/>
                  <a:t>Financial and insurance activities</a:t>
                </a:r>
                <a:endParaRPr lang="el-GR" sz="1600" dirty="0"/>
              </a:p>
            </p:txBody>
          </p:sp>
        </p:grpSp>
        <p:sp>
          <p:nvSpPr>
            <p:cNvPr id="34" name="TextBox 33">
              <a:extLst>
                <a:ext uri="{FF2B5EF4-FFF2-40B4-BE49-F238E27FC236}">
                  <a16:creationId xmlns:a16="http://schemas.microsoft.com/office/drawing/2014/main" id="{29AC6115-DDB4-5962-C455-E990D08B54C8}"/>
                </a:ext>
              </a:extLst>
            </p:cNvPr>
            <p:cNvSpPr txBox="1"/>
            <p:nvPr/>
          </p:nvSpPr>
          <p:spPr>
            <a:xfrm rot="16200000">
              <a:off x="12097125" y="8625497"/>
              <a:ext cx="4020583" cy="830997"/>
            </a:xfrm>
            <a:prstGeom prst="rect">
              <a:avLst/>
            </a:prstGeom>
            <a:noFill/>
          </p:spPr>
          <p:txBody>
            <a:bodyPr wrap="square" rtlCol="0">
              <a:spAutoFit/>
            </a:bodyPr>
            <a:lstStyle/>
            <a:p>
              <a:pPr algn="ctr"/>
              <a:r>
                <a:rPr lang="en-US" sz="2400" b="1" dirty="0">
                  <a:solidFill>
                    <a:srgbClr val="002060"/>
                  </a:solidFill>
                </a:rPr>
                <a:t>Sectoral dimension</a:t>
              </a:r>
            </a:p>
            <a:p>
              <a:pPr algn="ctr"/>
              <a:r>
                <a:rPr lang="el-GR" sz="2400" dirty="0">
                  <a:solidFill>
                    <a:srgbClr val="002060"/>
                  </a:solidFill>
                </a:rPr>
                <a:t>(€ </a:t>
              </a:r>
              <a:r>
                <a:rPr lang="en-US" sz="2400" dirty="0">
                  <a:solidFill>
                    <a:srgbClr val="002060"/>
                  </a:solidFill>
                </a:rPr>
                <a:t>mil</a:t>
              </a:r>
              <a:r>
                <a:rPr lang="el-GR" sz="2400" dirty="0">
                  <a:solidFill>
                    <a:srgbClr val="002060"/>
                  </a:solidFill>
                </a:rPr>
                <a:t>)</a:t>
              </a:r>
            </a:p>
          </p:txBody>
        </p:sp>
      </p:grpSp>
    </p:spTree>
    <p:extLst>
      <p:ext uri="{BB962C8B-B14F-4D97-AF65-F5344CB8AC3E}">
        <p14:creationId xmlns:p14="http://schemas.microsoft.com/office/powerpoint/2010/main" val="315171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F6F7A1-20C5-49F3-81C7-A40B6A161D3E}"/>
              </a:ext>
            </a:extLst>
          </p:cNvPr>
          <p:cNvSpPr>
            <a:spLocks noGrp="1"/>
          </p:cNvSpPr>
          <p:nvPr>
            <p:ph type="title"/>
          </p:nvPr>
        </p:nvSpPr>
        <p:spPr/>
        <p:txBody>
          <a:bodyPr>
            <a:normAutofit/>
          </a:bodyPr>
          <a:lstStyle/>
          <a:p>
            <a:r>
              <a:rPr lang="en-US" dirty="0"/>
              <a:t>The policy mix in support of the S3s per Region</a:t>
            </a:r>
            <a:endParaRPr lang="el-GR" dirty="0"/>
          </a:p>
        </p:txBody>
      </p:sp>
      <p:pic>
        <p:nvPicPr>
          <p:cNvPr id="7" name="Εικόνα 6">
            <a:extLst>
              <a:ext uri="{FF2B5EF4-FFF2-40B4-BE49-F238E27FC236}">
                <a16:creationId xmlns:a16="http://schemas.microsoft.com/office/drawing/2014/main" id="{94024E19-9560-9567-5810-73C170178ABD}"/>
              </a:ext>
            </a:extLst>
          </p:cNvPr>
          <p:cNvPicPr>
            <a:picLocks noChangeAspect="1"/>
          </p:cNvPicPr>
          <p:nvPr/>
        </p:nvPicPr>
        <p:blipFill>
          <a:blip r:embed="rId2"/>
          <a:stretch>
            <a:fillRect/>
          </a:stretch>
        </p:blipFill>
        <p:spPr>
          <a:xfrm rot="5400000">
            <a:off x="16079226" y="3971355"/>
            <a:ext cx="8992149" cy="5495932"/>
          </a:xfrm>
          <a:prstGeom prst="rect">
            <a:avLst/>
          </a:prstGeom>
        </p:spPr>
      </p:pic>
      <p:pic>
        <p:nvPicPr>
          <p:cNvPr id="8" name="Εικόνα 7">
            <a:extLst>
              <a:ext uri="{FF2B5EF4-FFF2-40B4-BE49-F238E27FC236}">
                <a16:creationId xmlns:a16="http://schemas.microsoft.com/office/drawing/2014/main" id="{FF2B5171-7481-B18A-6517-58E7A6C5A375}"/>
              </a:ext>
            </a:extLst>
          </p:cNvPr>
          <p:cNvPicPr>
            <a:picLocks noChangeAspect="1"/>
          </p:cNvPicPr>
          <p:nvPr/>
        </p:nvPicPr>
        <p:blipFill>
          <a:blip r:embed="rId3"/>
          <a:stretch>
            <a:fillRect/>
          </a:stretch>
        </p:blipFill>
        <p:spPr>
          <a:xfrm>
            <a:off x="3153352" y="2073958"/>
            <a:ext cx="14244775" cy="8640000"/>
          </a:xfrm>
          <a:prstGeom prst="rect">
            <a:avLst/>
          </a:prstGeom>
        </p:spPr>
      </p:pic>
      <p:sp>
        <p:nvSpPr>
          <p:cNvPr id="9" name="Ορθογώνιο 8">
            <a:extLst>
              <a:ext uri="{FF2B5EF4-FFF2-40B4-BE49-F238E27FC236}">
                <a16:creationId xmlns:a16="http://schemas.microsoft.com/office/drawing/2014/main" id="{D043F9D3-8066-A8EE-0EED-2DAFC22F9AB2}"/>
              </a:ext>
            </a:extLst>
          </p:cNvPr>
          <p:cNvSpPr/>
          <p:nvPr/>
        </p:nvSpPr>
        <p:spPr>
          <a:xfrm>
            <a:off x="597159" y="8337176"/>
            <a:ext cx="17616196" cy="2376782"/>
          </a:xfrm>
          <a:prstGeom prst="rect">
            <a:avLst/>
          </a:prstGeom>
          <a:noFill/>
          <a:ln w="28575" cap="flat" cmpd="sng" algn="ctr">
            <a:solidFill>
              <a:schemeClr val="accent1"/>
            </a:solidFill>
            <a:prstDash val="solid"/>
            <a:round/>
            <a:headEnd type="none" w="med" len="med"/>
            <a:tailEnd type="none" w="med" len="med"/>
            <a:extLst>
              <a:ext uri="{C807C97D-BFC1-408E-A445-0C87EB9F89A2}">
                <ask:lineSketchStyleProps xmlns:ask="http://schemas.microsoft.com/office/drawing/2018/sketchyshapes" sd="187314230">
                  <a:custGeom>
                    <a:avLst/>
                    <a:gdLst>
                      <a:gd name="connsiteX0" fmla="*/ 0 w 17616196"/>
                      <a:gd name="connsiteY0" fmla="*/ 0 h 2428375"/>
                      <a:gd name="connsiteX1" fmla="*/ 939530 w 17616196"/>
                      <a:gd name="connsiteY1" fmla="*/ 0 h 2428375"/>
                      <a:gd name="connsiteX2" fmla="*/ 1526737 w 17616196"/>
                      <a:gd name="connsiteY2" fmla="*/ 0 h 2428375"/>
                      <a:gd name="connsiteX3" fmla="*/ 1585458 w 17616196"/>
                      <a:gd name="connsiteY3" fmla="*/ 0 h 2428375"/>
                      <a:gd name="connsiteX4" fmla="*/ 1996502 w 17616196"/>
                      <a:gd name="connsiteY4" fmla="*/ 0 h 2428375"/>
                      <a:gd name="connsiteX5" fmla="*/ 2936033 w 17616196"/>
                      <a:gd name="connsiteY5" fmla="*/ 0 h 2428375"/>
                      <a:gd name="connsiteX6" fmla="*/ 3699401 w 17616196"/>
                      <a:gd name="connsiteY6" fmla="*/ 0 h 2428375"/>
                      <a:gd name="connsiteX7" fmla="*/ 3758122 w 17616196"/>
                      <a:gd name="connsiteY7" fmla="*/ 0 h 2428375"/>
                      <a:gd name="connsiteX8" fmla="*/ 4697652 w 17616196"/>
                      <a:gd name="connsiteY8" fmla="*/ 0 h 2428375"/>
                      <a:gd name="connsiteX9" fmla="*/ 5108697 w 17616196"/>
                      <a:gd name="connsiteY9" fmla="*/ 0 h 2428375"/>
                      <a:gd name="connsiteX10" fmla="*/ 5519741 w 17616196"/>
                      <a:gd name="connsiteY10" fmla="*/ 0 h 2428375"/>
                      <a:gd name="connsiteX11" fmla="*/ 5578462 w 17616196"/>
                      <a:gd name="connsiteY11" fmla="*/ 0 h 2428375"/>
                      <a:gd name="connsiteX12" fmla="*/ 5637183 w 17616196"/>
                      <a:gd name="connsiteY12" fmla="*/ 0 h 2428375"/>
                      <a:gd name="connsiteX13" fmla="*/ 5872065 w 17616196"/>
                      <a:gd name="connsiteY13" fmla="*/ 0 h 2428375"/>
                      <a:gd name="connsiteX14" fmla="*/ 6459272 w 17616196"/>
                      <a:gd name="connsiteY14" fmla="*/ 0 h 2428375"/>
                      <a:gd name="connsiteX15" fmla="*/ 6870316 w 17616196"/>
                      <a:gd name="connsiteY15" fmla="*/ 0 h 2428375"/>
                      <a:gd name="connsiteX16" fmla="*/ 6929037 w 17616196"/>
                      <a:gd name="connsiteY16" fmla="*/ 0 h 2428375"/>
                      <a:gd name="connsiteX17" fmla="*/ 7692406 w 17616196"/>
                      <a:gd name="connsiteY17" fmla="*/ 0 h 2428375"/>
                      <a:gd name="connsiteX18" fmla="*/ 7751126 w 17616196"/>
                      <a:gd name="connsiteY18" fmla="*/ 0 h 2428375"/>
                      <a:gd name="connsiteX19" fmla="*/ 7809847 w 17616196"/>
                      <a:gd name="connsiteY19" fmla="*/ 0 h 2428375"/>
                      <a:gd name="connsiteX20" fmla="*/ 8397053 w 17616196"/>
                      <a:gd name="connsiteY20" fmla="*/ 0 h 2428375"/>
                      <a:gd name="connsiteX21" fmla="*/ 8984260 w 17616196"/>
                      <a:gd name="connsiteY21" fmla="*/ 0 h 2428375"/>
                      <a:gd name="connsiteX22" fmla="*/ 9219143 w 17616196"/>
                      <a:gd name="connsiteY22" fmla="*/ 0 h 2428375"/>
                      <a:gd name="connsiteX23" fmla="*/ 10158673 w 17616196"/>
                      <a:gd name="connsiteY23" fmla="*/ 0 h 2428375"/>
                      <a:gd name="connsiteX24" fmla="*/ 10393556 w 17616196"/>
                      <a:gd name="connsiteY24" fmla="*/ 0 h 2428375"/>
                      <a:gd name="connsiteX25" fmla="*/ 11333086 w 17616196"/>
                      <a:gd name="connsiteY25" fmla="*/ 0 h 2428375"/>
                      <a:gd name="connsiteX26" fmla="*/ 12096455 w 17616196"/>
                      <a:gd name="connsiteY26" fmla="*/ 0 h 2428375"/>
                      <a:gd name="connsiteX27" fmla="*/ 12683661 w 17616196"/>
                      <a:gd name="connsiteY27" fmla="*/ 0 h 2428375"/>
                      <a:gd name="connsiteX28" fmla="*/ 12918544 w 17616196"/>
                      <a:gd name="connsiteY28" fmla="*/ 0 h 2428375"/>
                      <a:gd name="connsiteX29" fmla="*/ 12977264 w 17616196"/>
                      <a:gd name="connsiteY29" fmla="*/ 0 h 2428375"/>
                      <a:gd name="connsiteX30" fmla="*/ 13035985 w 17616196"/>
                      <a:gd name="connsiteY30" fmla="*/ 0 h 2428375"/>
                      <a:gd name="connsiteX31" fmla="*/ 13270868 w 17616196"/>
                      <a:gd name="connsiteY31" fmla="*/ 0 h 2428375"/>
                      <a:gd name="connsiteX32" fmla="*/ 13858074 w 17616196"/>
                      <a:gd name="connsiteY32" fmla="*/ 0 h 2428375"/>
                      <a:gd name="connsiteX33" fmla="*/ 14445281 w 17616196"/>
                      <a:gd name="connsiteY33" fmla="*/ 0 h 2428375"/>
                      <a:gd name="connsiteX34" fmla="*/ 14856325 w 17616196"/>
                      <a:gd name="connsiteY34" fmla="*/ 0 h 2428375"/>
                      <a:gd name="connsiteX35" fmla="*/ 15267370 w 17616196"/>
                      <a:gd name="connsiteY35" fmla="*/ 0 h 2428375"/>
                      <a:gd name="connsiteX36" fmla="*/ 16030738 w 17616196"/>
                      <a:gd name="connsiteY36" fmla="*/ 0 h 2428375"/>
                      <a:gd name="connsiteX37" fmla="*/ 16265621 w 17616196"/>
                      <a:gd name="connsiteY37" fmla="*/ 0 h 2428375"/>
                      <a:gd name="connsiteX38" fmla="*/ 17616196 w 17616196"/>
                      <a:gd name="connsiteY38" fmla="*/ 0 h 2428375"/>
                      <a:gd name="connsiteX39" fmla="*/ 17616196 w 17616196"/>
                      <a:gd name="connsiteY39" fmla="*/ 534243 h 2428375"/>
                      <a:gd name="connsiteX40" fmla="*/ 17616196 w 17616196"/>
                      <a:gd name="connsiteY40" fmla="*/ 1019918 h 2428375"/>
                      <a:gd name="connsiteX41" fmla="*/ 17616196 w 17616196"/>
                      <a:gd name="connsiteY41" fmla="*/ 1505593 h 2428375"/>
                      <a:gd name="connsiteX42" fmla="*/ 17616196 w 17616196"/>
                      <a:gd name="connsiteY42" fmla="*/ 1966984 h 2428375"/>
                      <a:gd name="connsiteX43" fmla="*/ 17616196 w 17616196"/>
                      <a:gd name="connsiteY43" fmla="*/ 2428375 h 2428375"/>
                      <a:gd name="connsiteX44" fmla="*/ 17557475 w 17616196"/>
                      <a:gd name="connsiteY44" fmla="*/ 2428375 h 2428375"/>
                      <a:gd name="connsiteX45" fmla="*/ 17322593 w 17616196"/>
                      <a:gd name="connsiteY45" fmla="*/ 2428375 h 2428375"/>
                      <a:gd name="connsiteX46" fmla="*/ 16383062 w 17616196"/>
                      <a:gd name="connsiteY46" fmla="*/ 2428375 h 2428375"/>
                      <a:gd name="connsiteX47" fmla="*/ 16148180 w 17616196"/>
                      <a:gd name="connsiteY47" fmla="*/ 2428375 h 2428375"/>
                      <a:gd name="connsiteX48" fmla="*/ 16089459 w 17616196"/>
                      <a:gd name="connsiteY48" fmla="*/ 2428375 h 2428375"/>
                      <a:gd name="connsiteX49" fmla="*/ 15678414 w 17616196"/>
                      <a:gd name="connsiteY49" fmla="*/ 2428375 h 2428375"/>
                      <a:gd name="connsiteX50" fmla="*/ 14738884 w 17616196"/>
                      <a:gd name="connsiteY50" fmla="*/ 2428375 h 2428375"/>
                      <a:gd name="connsiteX51" fmla="*/ 14327839 w 17616196"/>
                      <a:gd name="connsiteY51" fmla="*/ 2428375 h 2428375"/>
                      <a:gd name="connsiteX52" fmla="*/ 13740633 w 17616196"/>
                      <a:gd name="connsiteY52" fmla="*/ 2428375 h 2428375"/>
                      <a:gd name="connsiteX53" fmla="*/ 13153426 w 17616196"/>
                      <a:gd name="connsiteY53" fmla="*/ 2428375 h 2428375"/>
                      <a:gd name="connsiteX54" fmla="*/ 13094706 w 17616196"/>
                      <a:gd name="connsiteY54" fmla="*/ 2428375 h 2428375"/>
                      <a:gd name="connsiteX55" fmla="*/ 12683661 w 17616196"/>
                      <a:gd name="connsiteY55" fmla="*/ 2428375 h 2428375"/>
                      <a:gd name="connsiteX56" fmla="*/ 12624940 w 17616196"/>
                      <a:gd name="connsiteY56" fmla="*/ 2428375 h 2428375"/>
                      <a:gd name="connsiteX57" fmla="*/ 11861572 w 17616196"/>
                      <a:gd name="connsiteY57" fmla="*/ 2428375 h 2428375"/>
                      <a:gd name="connsiteX58" fmla="*/ 11450527 w 17616196"/>
                      <a:gd name="connsiteY58" fmla="*/ 2428375 h 2428375"/>
                      <a:gd name="connsiteX59" fmla="*/ 11039483 w 17616196"/>
                      <a:gd name="connsiteY59" fmla="*/ 2428375 h 2428375"/>
                      <a:gd name="connsiteX60" fmla="*/ 10099952 w 17616196"/>
                      <a:gd name="connsiteY60" fmla="*/ 2428375 h 2428375"/>
                      <a:gd name="connsiteX61" fmla="*/ 9688908 w 17616196"/>
                      <a:gd name="connsiteY61" fmla="*/ 2428375 h 2428375"/>
                      <a:gd name="connsiteX62" fmla="*/ 9277863 w 17616196"/>
                      <a:gd name="connsiteY62" fmla="*/ 2428375 h 2428375"/>
                      <a:gd name="connsiteX63" fmla="*/ 8338333 w 17616196"/>
                      <a:gd name="connsiteY63" fmla="*/ 2428375 h 2428375"/>
                      <a:gd name="connsiteX64" fmla="*/ 7751126 w 17616196"/>
                      <a:gd name="connsiteY64" fmla="*/ 2428375 h 2428375"/>
                      <a:gd name="connsiteX65" fmla="*/ 6811596 w 17616196"/>
                      <a:gd name="connsiteY65" fmla="*/ 2428375 h 2428375"/>
                      <a:gd name="connsiteX66" fmla="*/ 6400551 w 17616196"/>
                      <a:gd name="connsiteY66" fmla="*/ 2428375 h 2428375"/>
                      <a:gd name="connsiteX67" fmla="*/ 5989507 w 17616196"/>
                      <a:gd name="connsiteY67" fmla="*/ 2428375 h 2428375"/>
                      <a:gd name="connsiteX68" fmla="*/ 5049976 w 17616196"/>
                      <a:gd name="connsiteY68" fmla="*/ 2428375 h 2428375"/>
                      <a:gd name="connsiteX69" fmla="*/ 4286608 w 17616196"/>
                      <a:gd name="connsiteY69" fmla="*/ 2428375 h 2428375"/>
                      <a:gd name="connsiteX70" fmla="*/ 4227887 w 17616196"/>
                      <a:gd name="connsiteY70" fmla="*/ 2428375 h 2428375"/>
                      <a:gd name="connsiteX71" fmla="*/ 3288357 w 17616196"/>
                      <a:gd name="connsiteY71" fmla="*/ 2428375 h 2428375"/>
                      <a:gd name="connsiteX72" fmla="*/ 2877312 w 17616196"/>
                      <a:gd name="connsiteY72" fmla="*/ 2428375 h 2428375"/>
                      <a:gd name="connsiteX73" fmla="*/ 2290105 w 17616196"/>
                      <a:gd name="connsiteY73" fmla="*/ 2428375 h 2428375"/>
                      <a:gd name="connsiteX74" fmla="*/ 2055223 w 17616196"/>
                      <a:gd name="connsiteY74" fmla="*/ 2428375 h 2428375"/>
                      <a:gd name="connsiteX75" fmla="*/ 1820340 w 17616196"/>
                      <a:gd name="connsiteY75" fmla="*/ 2428375 h 2428375"/>
                      <a:gd name="connsiteX76" fmla="*/ 1409296 w 17616196"/>
                      <a:gd name="connsiteY76" fmla="*/ 2428375 h 2428375"/>
                      <a:gd name="connsiteX77" fmla="*/ 1174413 w 17616196"/>
                      <a:gd name="connsiteY77" fmla="*/ 2428375 h 2428375"/>
                      <a:gd name="connsiteX78" fmla="*/ 1115692 w 17616196"/>
                      <a:gd name="connsiteY78" fmla="*/ 2428375 h 2428375"/>
                      <a:gd name="connsiteX79" fmla="*/ 704648 w 17616196"/>
                      <a:gd name="connsiteY79" fmla="*/ 2428375 h 2428375"/>
                      <a:gd name="connsiteX80" fmla="*/ 0 w 17616196"/>
                      <a:gd name="connsiteY80" fmla="*/ 2428375 h 2428375"/>
                      <a:gd name="connsiteX81" fmla="*/ 0 w 17616196"/>
                      <a:gd name="connsiteY81" fmla="*/ 1966984 h 2428375"/>
                      <a:gd name="connsiteX82" fmla="*/ 0 w 17616196"/>
                      <a:gd name="connsiteY82" fmla="*/ 1457025 h 2428375"/>
                      <a:gd name="connsiteX83" fmla="*/ 0 w 17616196"/>
                      <a:gd name="connsiteY83" fmla="*/ 922783 h 2428375"/>
                      <a:gd name="connsiteX84" fmla="*/ 0 w 17616196"/>
                      <a:gd name="connsiteY84" fmla="*/ 437107 h 2428375"/>
                      <a:gd name="connsiteX85" fmla="*/ 0 w 17616196"/>
                      <a:gd name="connsiteY85" fmla="*/ 0 h 242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616196" h="2428375" extrusionOk="0">
                        <a:moveTo>
                          <a:pt x="0" y="0"/>
                        </a:moveTo>
                        <a:cubicBezTo>
                          <a:pt x="224538" y="-97502"/>
                          <a:pt x="717754" y="111600"/>
                          <a:pt x="939530" y="0"/>
                        </a:cubicBezTo>
                        <a:cubicBezTo>
                          <a:pt x="1161306" y="-111600"/>
                          <a:pt x="1245780" y="31641"/>
                          <a:pt x="1526737" y="0"/>
                        </a:cubicBezTo>
                        <a:cubicBezTo>
                          <a:pt x="1807694" y="-31641"/>
                          <a:pt x="1557683" y="4141"/>
                          <a:pt x="1585458" y="0"/>
                        </a:cubicBezTo>
                        <a:cubicBezTo>
                          <a:pt x="1613233" y="-4141"/>
                          <a:pt x="1890763" y="6865"/>
                          <a:pt x="1996502" y="0"/>
                        </a:cubicBezTo>
                        <a:cubicBezTo>
                          <a:pt x="2102241" y="-6865"/>
                          <a:pt x="2547548" y="33401"/>
                          <a:pt x="2936033" y="0"/>
                        </a:cubicBezTo>
                        <a:cubicBezTo>
                          <a:pt x="3324518" y="-33401"/>
                          <a:pt x="3533962" y="64334"/>
                          <a:pt x="3699401" y="0"/>
                        </a:cubicBezTo>
                        <a:cubicBezTo>
                          <a:pt x="3864840" y="-64334"/>
                          <a:pt x="3735522" y="1528"/>
                          <a:pt x="3758122" y="0"/>
                        </a:cubicBezTo>
                        <a:cubicBezTo>
                          <a:pt x="3780722" y="-1528"/>
                          <a:pt x="4447030" y="5584"/>
                          <a:pt x="4697652" y="0"/>
                        </a:cubicBezTo>
                        <a:cubicBezTo>
                          <a:pt x="4948274" y="-5584"/>
                          <a:pt x="4904774" y="6783"/>
                          <a:pt x="5108697" y="0"/>
                        </a:cubicBezTo>
                        <a:cubicBezTo>
                          <a:pt x="5312620" y="-6783"/>
                          <a:pt x="5329805" y="10814"/>
                          <a:pt x="5519741" y="0"/>
                        </a:cubicBezTo>
                        <a:cubicBezTo>
                          <a:pt x="5709677" y="-10814"/>
                          <a:pt x="5553325" y="949"/>
                          <a:pt x="5578462" y="0"/>
                        </a:cubicBezTo>
                        <a:cubicBezTo>
                          <a:pt x="5603599" y="-949"/>
                          <a:pt x="5612451" y="445"/>
                          <a:pt x="5637183" y="0"/>
                        </a:cubicBezTo>
                        <a:cubicBezTo>
                          <a:pt x="5661915" y="-445"/>
                          <a:pt x="5768464" y="7977"/>
                          <a:pt x="5872065" y="0"/>
                        </a:cubicBezTo>
                        <a:cubicBezTo>
                          <a:pt x="5975666" y="-7977"/>
                          <a:pt x="6277764" y="50225"/>
                          <a:pt x="6459272" y="0"/>
                        </a:cubicBezTo>
                        <a:cubicBezTo>
                          <a:pt x="6640780" y="-50225"/>
                          <a:pt x="6719023" y="8111"/>
                          <a:pt x="6870316" y="0"/>
                        </a:cubicBezTo>
                        <a:cubicBezTo>
                          <a:pt x="7021609" y="-8111"/>
                          <a:pt x="6900556" y="2309"/>
                          <a:pt x="6929037" y="0"/>
                        </a:cubicBezTo>
                        <a:cubicBezTo>
                          <a:pt x="6957518" y="-2309"/>
                          <a:pt x="7324652" y="20649"/>
                          <a:pt x="7692406" y="0"/>
                        </a:cubicBezTo>
                        <a:cubicBezTo>
                          <a:pt x="8060160" y="-20649"/>
                          <a:pt x="7731446" y="3360"/>
                          <a:pt x="7751126" y="0"/>
                        </a:cubicBezTo>
                        <a:cubicBezTo>
                          <a:pt x="7770806" y="-3360"/>
                          <a:pt x="7793988" y="4402"/>
                          <a:pt x="7809847" y="0"/>
                        </a:cubicBezTo>
                        <a:cubicBezTo>
                          <a:pt x="7825706" y="-4402"/>
                          <a:pt x="8178800" y="52160"/>
                          <a:pt x="8397053" y="0"/>
                        </a:cubicBezTo>
                        <a:cubicBezTo>
                          <a:pt x="8615306" y="-52160"/>
                          <a:pt x="8859057" y="15453"/>
                          <a:pt x="8984260" y="0"/>
                        </a:cubicBezTo>
                        <a:cubicBezTo>
                          <a:pt x="9109463" y="-15453"/>
                          <a:pt x="9143541" y="5543"/>
                          <a:pt x="9219143" y="0"/>
                        </a:cubicBezTo>
                        <a:cubicBezTo>
                          <a:pt x="9294745" y="-5543"/>
                          <a:pt x="9817814" y="59138"/>
                          <a:pt x="10158673" y="0"/>
                        </a:cubicBezTo>
                        <a:cubicBezTo>
                          <a:pt x="10499532" y="-59138"/>
                          <a:pt x="10327618" y="19193"/>
                          <a:pt x="10393556" y="0"/>
                        </a:cubicBezTo>
                        <a:cubicBezTo>
                          <a:pt x="10459494" y="-19193"/>
                          <a:pt x="10866677" y="108099"/>
                          <a:pt x="11333086" y="0"/>
                        </a:cubicBezTo>
                        <a:cubicBezTo>
                          <a:pt x="11799495" y="-108099"/>
                          <a:pt x="11732296" y="81911"/>
                          <a:pt x="12096455" y="0"/>
                        </a:cubicBezTo>
                        <a:cubicBezTo>
                          <a:pt x="12460614" y="-81911"/>
                          <a:pt x="12543327" y="207"/>
                          <a:pt x="12683661" y="0"/>
                        </a:cubicBezTo>
                        <a:cubicBezTo>
                          <a:pt x="12823995" y="-207"/>
                          <a:pt x="12848161" y="17850"/>
                          <a:pt x="12918544" y="0"/>
                        </a:cubicBezTo>
                        <a:cubicBezTo>
                          <a:pt x="12988927" y="-17850"/>
                          <a:pt x="12957651" y="6610"/>
                          <a:pt x="12977264" y="0"/>
                        </a:cubicBezTo>
                        <a:cubicBezTo>
                          <a:pt x="12996877" y="-6610"/>
                          <a:pt x="13008568" y="4031"/>
                          <a:pt x="13035985" y="0"/>
                        </a:cubicBezTo>
                        <a:cubicBezTo>
                          <a:pt x="13063402" y="-4031"/>
                          <a:pt x="13169671" y="18882"/>
                          <a:pt x="13270868" y="0"/>
                        </a:cubicBezTo>
                        <a:cubicBezTo>
                          <a:pt x="13372065" y="-18882"/>
                          <a:pt x="13638056" y="53599"/>
                          <a:pt x="13858074" y="0"/>
                        </a:cubicBezTo>
                        <a:cubicBezTo>
                          <a:pt x="14078092" y="-53599"/>
                          <a:pt x="14155792" y="30441"/>
                          <a:pt x="14445281" y="0"/>
                        </a:cubicBezTo>
                        <a:cubicBezTo>
                          <a:pt x="14734770" y="-30441"/>
                          <a:pt x="14687361" y="10296"/>
                          <a:pt x="14856325" y="0"/>
                        </a:cubicBezTo>
                        <a:cubicBezTo>
                          <a:pt x="15025289" y="-10296"/>
                          <a:pt x="15175482" y="47117"/>
                          <a:pt x="15267370" y="0"/>
                        </a:cubicBezTo>
                        <a:cubicBezTo>
                          <a:pt x="15359258" y="-47117"/>
                          <a:pt x="15795444" y="77344"/>
                          <a:pt x="16030738" y="0"/>
                        </a:cubicBezTo>
                        <a:cubicBezTo>
                          <a:pt x="16266032" y="-77344"/>
                          <a:pt x="16213427" y="3634"/>
                          <a:pt x="16265621" y="0"/>
                        </a:cubicBezTo>
                        <a:cubicBezTo>
                          <a:pt x="16317815" y="-3634"/>
                          <a:pt x="17073040" y="54527"/>
                          <a:pt x="17616196" y="0"/>
                        </a:cubicBezTo>
                        <a:cubicBezTo>
                          <a:pt x="17659722" y="173152"/>
                          <a:pt x="17556521" y="353006"/>
                          <a:pt x="17616196" y="534243"/>
                        </a:cubicBezTo>
                        <a:cubicBezTo>
                          <a:pt x="17675871" y="715480"/>
                          <a:pt x="17604984" y="793992"/>
                          <a:pt x="17616196" y="1019918"/>
                        </a:cubicBezTo>
                        <a:cubicBezTo>
                          <a:pt x="17627408" y="1245845"/>
                          <a:pt x="17601011" y="1326285"/>
                          <a:pt x="17616196" y="1505593"/>
                        </a:cubicBezTo>
                        <a:cubicBezTo>
                          <a:pt x="17631381" y="1684901"/>
                          <a:pt x="17580507" y="1755868"/>
                          <a:pt x="17616196" y="1966984"/>
                        </a:cubicBezTo>
                        <a:cubicBezTo>
                          <a:pt x="17651885" y="2178100"/>
                          <a:pt x="17584620" y="2209792"/>
                          <a:pt x="17616196" y="2428375"/>
                        </a:cubicBezTo>
                        <a:cubicBezTo>
                          <a:pt x="17591811" y="2430123"/>
                          <a:pt x="17574495" y="2425033"/>
                          <a:pt x="17557475" y="2428375"/>
                        </a:cubicBezTo>
                        <a:cubicBezTo>
                          <a:pt x="17540455" y="2431717"/>
                          <a:pt x="17405108" y="2410809"/>
                          <a:pt x="17322593" y="2428375"/>
                        </a:cubicBezTo>
                        <a:cubicBezTo>
                          <a:pt x="17240078" y="2445941"/>
                          <a:pt x="16619331" y="2404371"/>
                          <a:pt x="16383062" y="2428375"/>
                        </a:cubicBezTo>
                        <a:cubicBezTo>
                          <a:pt x="16146793" y="2452379"/>
                          <a:pt x="16226728" y="2412117"/>
                          <a:pt x="16148180" y="2428375"/>
                        </a:cubicBezTo>
                        <a:cubicBezTo>
                          <a:pt x="16069632" y="2444633"/>
                          <a:pt x="16110042" y="2423214"/>
                          <a:pt x="16089459" y="2428375"/>
                        </a:cubicBezTo>
                        <a:cubicBezTo>
                          <a:pt x="16068876" y="2433536"/>
                          <a:pt x="15837065" y="2385123"/>
                          <a:pt x="15678414" y="2428375"/>
                        </a:cubicBezTo>
                        <a:cubicBezTo>
                          <a:pt x="15519763" y="2471627"/>
                          <a:pt x="15196132" y="2341475"/>
                          <a:pt x="14738884" y="2428375"/>
                        </a:cubicBezTo>
                        <a:cubicBezTo>
                          <a:pt x="14281636" y="2515275"/>
                          <a:pt x="14515008" y="2396539"/>
                          <a:pt x="14327839" y="2428375"/>
                        </a:cubicBezTo>
                        <a:cubicBezTo>
                          <a:pt x="14140670" y="2460211"/>
                          <a:pt x="13924964" y="2375003"/>
                          <a:pt x="13740633" y="2428375"/>
                        </a:cubicBezTo>
                        <a:cubicBezTo>
                          <a:pt x="13556302" y="2481747"/>
                          <a:pt x="13366880" y="2412462"/>
                          <a:pt x="13153426" y="2428375"/>
                        </a:cubicBezTo>
                        <a:cubicBezTo>
                          <a:pt x="12939972" y="2444288"/>
                          <a:pt x="13113141" y="2421642"/>
                          <a:pt x="13094706" y="2428375"/>
                        </a:cubicBezTo>
                        <a:cubicBezTo>
                          <a:pt x="13076271" y="2435108"/>
                          <a:pt x="12839600" y="2384708"/>
                          <a:pt x="12683661" y="2428375"/>
                        </a:cubicBezTo>
                        <a:cubicBezTo>
                          <a:pt x="12527723" y="2472042"/>
                          <a:pt x="12646767" y="2427007"/>
                          <a:pt x="12624940" y="2428375"/>
                        </a:cubicBezTo>
                        <a:cubicBezTo>
                          <a:pt x="12603113" y="2429743"/>
                          <a:pt x="12127253" y="2390181"/>
                          <a:pt x="11861572" y="2428375"/>
                        </a:cubicBezTo>
                        <a:cubicBezTo>
                          <a:pt x="11595891" y="2466569"/>
                          <a:pt x="11609709" y="2420532"/>
                          <a:pt x="11450527" y="2428375"/>
                        </a:cubicBezTo>
                        <a:cubicBezTo>
                          <a:pt x="11291345" y="2436218"/>
                          <a:pt x="11215049" y="2422053"/>
                          <a:pt x="11039483" y="2428375"/>
                        </a:cubicBezTo>
                        <a:cubicBezTo>
                          <a:pt x="10863917" y="2434697"/>
                          <a:pt x="10333449" y="2364664"/>
                          <a:pt x="10099952" y="2428375"/>
                        </a:cubicBezTo>
                        <a:cubicBezTo>
                          <a:pt x="9866455" y="2492086"/>
                          <a:pt x="9890130" y="2389364"/>
                          <a:pt x="9688908" y="2428375"/>
                        </a:cubicBezTo>
                        <a:cubicBezTo>
                          <a:pt x="9487686" y="2467386"/>
                          <a:pt x="9446449" y="2404732"/>
                          <a:pt x="9277863" y="2428375"/>
                        </a:cubicBezTo>
                        <a:cubicBezTo>
                          <a:pt x="9109277" y="2452018"/>
                          <a:pt x="8694799" y="2418069"/>
                          <a:pt x="8338333" y="2428375"/>
                        </a:cubicBezTo>
                        <a:cubicBezTo>
                          <a:pt x="7981867" y="2438681"/>
                          <a:pt x="7939333" y="2375356"/>
                          <a:pt x="7751126" y="2428375"/>
                        </a:cubicBezTo>
                        <a:cubicBezTo>
                          <a:pt x="7562919" y="2481394"/>
                          <a:pt x="7191819" y="2345613"/>
                          <a:pt x="6811596" y="2428375"/>
                        </a:cubicBezTo>
                        <a:cubicBezTo>
                          <a:pt x="6431373" y="2511137"/>
                          <a:pt x="6517810" y="2390978"/>
                          <a:pt x="6400551" y="2428375"/>
                        </a:cubicBezTo>
                        <a:cubicBezTo>
                          <a:pt x="6283293" y="2465772"/>
                          <a:pt x="6124070" y="2393956"/>
                          <a:pt x="5989507" y="2428375"/>
                        </a:cubicBezTo>
                        <a:cubicBezTo>
                          <a:pt x="5854944" y="2462794"/>
                          <a:pt x="5385671" y="2406077"/>
                          <a:pt x="5049976" y="2428375"/>
                        </a:cubicBezTo>
                        <a:cubicBezTo>
                          <a:pt x="4714281" y="2450673"/>
                          <a:pt x="4662816" y="2380720"/>
                          <a:pt x="4286608" y="2428375"/>
                        </a:cubicBezTo>
                        <a:cubicBezTo>
                          <a:pt x="3910400" y="2476030"/>
                          <a:pt x="4253538" y="2424661"/>
                          <a:pt x="4227887" y="2428375"/>
                        </a:cubicBezTo>
                        <a:cubicBezTo>
                          <a:pt x="4202236" y="2432089"/>
                          <a:pt x="3556777" y="2416509"/>
                          <a:pt x="3288357" y="2428375"/>
                        </a:cubicBezTo>
                        <a:cubicBezTo>
                          <a:pt x="3019937" y="2440241"/>
                          <a:pt x="2975299" y="2385870"/>
                          <a:pt x="2877312" y="2428375"/>
                        </a:cubicBezTo>
                        <a:cubicBezTo>
                          <a:pt x="2779325" y="2470880"/>
                          <a:pt x="2538561" y="2373984"/>
                          <a:pt x="2290105" y="2428375"/>
                        </a:cubicBezTo>
                        <a:cubicBezTo>
                          <a:pt x="2041649" y="2482766"/>
                          <a:pt x="2118240" y="2423948"/>
                          <a:pt x="2055223" y="2428375"/>
                        </a:cubicBezTo>
                        <a:cubicBezTo>
                          <a:pt x="1992206" y="2432802"/>
                          <a:pt x="1890020" y="2411756"/>
                          <a:pt x="1820340" y="2428375"/>
                        </a:cubicBezTo>
                        <a:cubicBezTo>
                          <a:pt x="1750660" y="2444994"/>
                          <a:pt x="1514664" y="2416495"/>
                          <a:pt x="1409296" y="2428375"/>
                        </a:cubicBezTo>
                        <a:cubicBezTo>
                          <a:pt x="1303928" y="2440255"/>
                          <a:pt x="1242923" y="2419937"/>
                          <a:pt x="1174413" y="2428375"/>
                        </a:cubicBezTo>
                        <a:cubicBezTo>
                          <a:pt x="1105903" y="2436813"/>
                          <a:pt x="1137999" y="2424711"/>
                          <a:pt x="1115692" y="2428375"/>
                        </a:cubicBezTo>
                        <a:cubicBezTo>
                          <a:pt x="1093385" y="2432039"/>
                          <a:pt x="890663" y="2413508"/>
                          <a:pt x="704648" y="2428375"/>
                        </a:cubicBezTo>
                        <a:cubicBezTo>
                          <a:pt x="518633" y="2443242"/>
                          <a:pt x="324911" y="2400315"/>
                          <a:pt x="0" y="2428375"/>
                        </a:cubicBezTo>
                        <a:cubicBezTo>
                          <a:pt x="-37433" y="2300228"/>
                          <a:pt x="25884" y="2118273"/>
                          <a:pt x="0" y="1966984"/>
                        </a:cubicBezTo>
                        <a:cubicBezTo>
                          <a:pt x="-25884" y="1815695"/>
                          <a:pt x="51444" y="1592707"/>
                          <a:pt x="0" y="1457025"/>
                        </a:cubicBezTo>
                        <a:cubicBezTo>
                          <a:pt x="-51444" y="1321343"/>
                          <a:pt x="41227" y="1042058"/>
                          <a:pt x="0" y="922783"/>
                        </a:cubicBezTo>
                        <a:cubicBezTo>
                          <a:pt x="-41227" y="803508"/>
                          <a:pt x="31115" y="630121"/>
                          <a:pt x="0" y="437107"/>
                        </a:cubicBezTo>
                        <a:cubicBezTo>
                          <a:pt x="-31115" y="244093"/>
                          <a:pt x="1320" y="159023"/>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1"/>
          </a:fontRef>
        </p:style>
        <p:txBody>
          <a:bodyPr rtlCol="0" anchor="ctr"/>
          <a:lstStyle/>
          <a:p>
            <a:r>
              <a:rPr lang="en-US" sz="2800" dirty="0"/>
              <a:t>Firm RTDI &amp; </a:t>
            </a:r>
          </a:p>
          <a:p>
            <a:r>
              <a:rPr lang="en-US" sz="2800" dirty="0"/>
              <a:t>support to </a:t>
            </a:r>
            <a:r>
              <a:rPr lang="en-US" sz="2800" dirty="0" err="1"/>
              <a:t>modernisation</a:t>
            </a:r>
            <a:endParaRPr lang="el-GR" sz="2800" dirty="0"/>
          </a:p>
        </p:txBody>
      </p:sp>
      <p:sp>
        <p:nvSpPr>
          <p:cNvPr id="10" name="Ορθογώνιο 9">
            <a:extLst>
              <a:ext uri="{FF2B5EF4-FFF2-40B4-BE49-F238E27FC236}">
                <a16:creationId xmlns:a16="http://schemas.microsoft.com/office/drawing/2014/main" id="{D26BA497-C831-5C6F-0549-7270EF82C945}"/>
              </a:ext>
            </a:extLst>
          </p:cNvPr>
          <p:cNvSpPr/>
          <p:nvPr/>
        </p:nvSpPr>
        <p:spPr>
          <a:xfrm>
            <a:off x="606125" y="5844988"/>
            <a:ext cx="17616196" cy="1792941"/>
          </a:xfrm>
          <a:prstGeom prst="rect">
            <a:avLst/>
          </a:prstGeom>
          <a:noFill/>
          <a:ln w="28575" cap="flat" cmpd="sng" algn="ctr">
            <a:solidFill>
              <a:schemeClr val="accent1"/>
            </a:solidFill>
            <a:prstDash val="solid"/>
            <a:round/>
            <a:headEnd type="none" w="med" len="med"/>
            <a:tailEnd type="none" w="med" len="med"/>
            <a:extLst>
              <a:ext uri="{C807C97D-BFC1-408E-A445-0C87EB9F89A2}">
                <ask:lineSketchStyleProps xmlns:ask="http://schemas.microsoft.com/office/drawing/2018/sketchyshapes" sd="187314230">
                  <a:custGeom>
                    <a:avLst/>
                    <a:gdLst>
                      <a:gd name="connsiteX0" fmla="*/ 0 w 17616196"/>
                      <a:gd name="connsiteY0" fmla="*/ 0 h 1932387"/>
                      <a:gd name="connsiteX1" fmla="*/ 939530 w 17616196"/>
                      <a:gd name="connsiteY1" fmla="*/ 0 h 1932387"/>
                      <a:gd name="connsiteX2" fmla="*/ 1526737 w 17616196"/>
                      <a:gd name="connsiteY2" fmla="*/ 0 h 1932387"/>
                      <a:gd name="connsiteX3" fmla="*/ 1585458 w 17616196"/>
                      <a:gd name="connsiteY3" fmla="*/ 0 h 1932387"/>
                      <a:gd name="connsiteX4" fmla="*/ 1996502 w 17616196"/>
                      <a:gd name="connsiteY4" fmla="*/ 0 h 1932387"/>
                      <a:gd name="connsiteX5" fmla="*/ 2936033 w 17616196"/>
                      <a:gd name="connsiteY5" fmla="*/ 0 h 1932387"/>
                      <a:gd name="connsiteX6" fmla="*/ 3699401 w 17616196"/>
                      <a:gd name="connsiteY6" fmla="*/ 0 h 1932387"/>
                      <a:gd name="connsiteX7" fmla="*/ 3758122 w 17616196"/>
                      <a:gd name="connsiteY7" fmla="*/ 0 h 1932387"/>
                      <a:gd name="connsiteX8" fmla="*/ 4697652 w 17616196"/>
                      <a:gd name="connsiteY8" fmla="*/ 0 h 1932387"/>
                      <a:gd name="connsiteX9" fmla="*/ 5108697 w 17616196"/>
                      <a:gd name="connsiteY9" fmla="*/ 0 h 1932387"/>
                      <a:gd name="connsiteX10" fmla="*/ 5519741 w 17616196"/>
                      <a:gd name="connsiteY10" fmla="*/ 0 h 1932387"/>
                      <a:gd name="connsiteX11" fmla="*/ 5578462 w 17616196"/>
                      <a:gd name="connsiteY11" fmla="*/ 0 h 1932387"/>
                      <a:gd name="connsiteX12" fmla="*/ 5637183 w 17616196"/>
                      <a:gd name="connsiteY12" fmla="*/ 0 h 1932387"/>
                      <a:gd name="connsiteX13" fmla="*/ 5872065 w 17616196"/>
                      <a:gd name="connsiteY13" fmla="*/ 0 h 1932387"/>
                      <a:gd name="connsiteX14" fmla="*/ 6459272 w 17616196"/>
                      <a:gd name="connsiteY14" fmla="*/ 0 h 1932387"/>
                      <a:gd name="connsiteX15" fmla="*/ 6870316 w 17616196"/>
                      <a:gd name="connsiteY15" fmla="*/ 0 h 1932387"/>
                      <a:gd name="connsiteX16" fmla="*/ 6929037 w 17616196"/>
                      <a:gd name="connsiteY16" fmla="*/ 0 h 1932387"/>
                      <a:gd name="connsiteX17" fmla="*/ 7692406 w 17616196"/>
                      <a:gd name="connsiteY17" fmla="*/ 0 h 1932387"/>
                      <a:gd name="connsiteX18" fmla="*/ 7751126 w 17616196"/>
                      <a:gd name="connsiteY18" fmla="*/ 0 h 1932387"/>
                      <a:gd name="connsiteX19" fmla="*/ 7809847 w 17616196"/>
                      <a:gd name="connsiteY19" fmla="*/ 0 h 1932387"/>
                      <a:gd name="connsiteX20" fmla="*/ 8397053 w 17616196"/>
                      <a:gd name="connsiteY20" fmla="*/ 0 h 1932387"/>
                      <a:gd name="connsiteX21" fmla="*/ 8984260 w 17616196"/>
                      <a:gd name="connsiteY21" fmla="*/ 0 h 1932387"/>
                      <a:gd name="connsiteX22" fmla="*/ 9219143 w 17616196"/>
                      <a:gd name="connsiteY22" fmla="*/ 0 h 1932387"/>
                      <a:gd name="connsiteX23" fmla="*/ 10158673 w 17616196"/>
                      <a:gd name="connsiteY23" fmla="*/ 0 h 1932387"/>
                      <a:gd name="connsiteX24" fmla="*/ 10393556 w 17616196"/>
                      <a:gd name="connsiteY24" fmla="*/ 0 h 1932387"/>
                      <a:gd name="connsiteX25" fmla="*/ 11333086 w 17616196"/>
                      <a:gd name="connsiteY25" fmla="*/ 0 h 1932387"/>
                      <a:gd name="connsiteX26" fmla="*/ 12096455 w 17616196"/>
                      <a:gd name="connsiteY26" fmla="*/ 0 h 1932387"/>
                      <a:gd name="connsiteX27" fmla="*/ 12683661 w 17616196"/>
                      <a:gd name="connsiteY27" fmla="*/ 0 h 1932387"/>
                      <a:gd name="connsiteX28" fmla="*/ 12918544 w 17616196"/>
                      <a:gd name="connsiteY28" fmla="*/ 0 h 1932387"/>
                      <a:gd name="connsiteX29" fmla="*/ 12977264 w 17616196"/>
                      <a:gd name="connsiteY29" fmla="*/ 0 h 1932387"/>
                      <a:gd name="connsiteX30" fmla="*/ 13035985 w 17616196"/>
                      <a:gd name="connsiteY30" fmla="*/ 0 h 1932387"/>
                      <a:gd name="connsiteX31" fmla="*/ 13270868 w 17616196"/>
                      <a:gd name="connsiteY31" fmla="*/ 0 h 1932387"/>
                      <a:gd name="connsiteX32" fmla="*/ 13858074 w 17616196"/>
                      <a:gd name="connsiteY32" fmla="*/ 0 h 1932387"/>
                      <a:gd name="connsiteX33" fmla="*/ 14445281 w 17616196"/>
                      <a:gd name="connsiteY33" fmla="*/ 0 h 1932387"/>
                      <a:gd name="connsiteX34" fmla="*/ 14856325 w 17616196"/>
                      <a:gd name="connsiteY34" fmla="*/ 0 h 1932387"/>
                      <a:gd name="connsiteX35" fmla="*/ 15267370 w 17616196"/>
                      <a:gd name="connsiteY35" fmla="*/ 0 h 1932387"/>
                      <a:gd name="connsiteX36" fmla="*/ 16030738 w 17616196"/>
                      <a:gd name="connsiteY36" fmla="*/ 0 h 1932387"/>
                      <a:gd name="connsiteX37" fmla="*/ 16265621 w 17616196"/>
                      <a:gd name="connsiteY37" fmla="*/ 0 h 1932387"/>
                      <a:gd name="connsiteX38" fmla="*/ 17616196 w 17616196"/>
                      <a:gd name="connsiteY38" fmla="*/ 0 h 1932387"/>
                      <a:gd name="connsiteX39" fmla="*/ 17616196 w 17616196"/>
                      <a:gd name="connsiteY39" fmla="*/ 521744 h 1932387"/>
                      <a:gd name="connsiteX40" fmla="*/ 17616196 w 17616196"/>
                      <a:gd name="connsiteY40" fmla="*/ 1004841 h 1932387"/>
                      <a:gd name="connsiteX41" fmla="*/ 17616196 w 17616196"/>
                      <a:gd name="connsiteY41" fmla="*/ 1487938 h 1932387"/>
                      <a:gd name="connsiteX42" fmla="*/ 17616196 w 17616196"/>
                      <a:gd name="connsiteY42" fmla="*/ 1932387 h 1932387"/>
                      <a:gd name="connsiteX43" fmla="*/ 16852828 w 17616196"/>
                      <a:gd name="connsiteY43" fmla="*/ 1932387 h 1932387"/>
                      <a:gd name="connsiteX44" fmla="*/ 16441783 w 17616196"/>
                      <a:gd name="connsiteY44" fmla="*/ 1932387 h 1932387"/>
                      <a:gd name="connsiteX45" fmla="*/ 16206900 w 17616196"/>
                      <a:gd name="connsiteY45" fmla="*/ 1932387 h 1932387"/>
                      <a:gd name="connsiteX46" fmla="*/ 15267370 w 17616196"/>
                      <a:gd name="connsiteY46" fmla="*/ 1932387 h 1932387"/>
                      <a:gd name="connsiteX47" fmla="*/ 15032487 w 17616196"/>
                      <a:gd name="connsiteY47" fmla="*/ 1932387 h 1932387"/>
                      <a:gd name="connsiteX48" fmla="*/ 14973767 w 17616196"/>
                      <a:gd name="connsiteY48" fmla="*/ 1932387 h 1932387"/>
                      <a:gd name="connsiteX49" fmla="*/ 14562722 w 17616196"/>
                      <a:gd name="connsiteY49" fmla="*/ 1932387 h 1932387"/>
                      <a:gd name="connsiteX50" fmla="*/ 13623192 w 17616196"/>
                      <a:gd name="connsiteY50" fmla="*/ 1932387 h 1932387"/>
                      <a:gd name="connsiteX51" fmla="*/ 13212147 w 17616196"/>
                      <a:gd name="connsiteY51" fmla="*/ 1932387 h 1932387"/>
                      <a:gd name="connsiteX52" fmla="*/ 12624940 w 17616196"/>
                      <a:gd name="connsiteY52" fmla="*/ 1932387 h 1932387"/>
                      <a:gd name="connsiteX53" fmla="*/ 12037734 w 17616196"/>
                      <a:gd name="connsiteY53" fmla="*/ 1932387 h 1932387"/>
                      <a:gd name="connsiteX54" fmla="*/ 11979013 w 17616196"/>
                      <a:gd name="connsiteY54" fmla="*/ 1932387 h 1932387"/>
                      <a:gd name="connsiteX55" fmla="*/ 11567969 w 17616196"/>
                      <a:gd name="connsiteY55" fmla="*/ 1932387 h 1932387"/>
                      <a:gd name="connsiteX56" fmla="*/ 11509248 w 17616196"/>
                      <a:gd name="connsiteY56" fmla="*/ 1932387 h 1932387"/>
                      <a:gd name="connsiteX57" fmla="*/ 10745880 w 17616196"/>
                      <a:gd name="connsiteY57" fmla="*/ 1932387 h 1932387"/>
                      <a:gd name="connsiteX58" fmla="*/ 10334835 w 17616196"/>
                      <a:gd name="connsiteY58" fmla="*/ 1932387 h 1932387"/>
                      <a:gd name="connsiteX59" fmla="*/ 9923790 w 17616196"/>
                      <a:gd name="connsiteY59" fmla="*/ 1932387 h 1932387"/>
                      <a:gd name="connsiteX60" fmla="*/ 8984260 w 17616196"/>
                      <a:gd name="connsiteY60" fmla="*/ 1932387 h 1932387"/>
                      <a:gd name="connsiteX61" fmla="*/ 8573215 w 17616196"/>
                      <a:gd name="connsiteY61" fmla="*/ 1932387 h 1932387"/>
                      <a:gd name="connsiteX62" fmla="*/ 8162171 w 17616196"/>
                      <a:gd name="connsiteY62" fmla="*/ 1932387 h 1932387"/>
                      <a:gd name="connsiteX63" fmla="*/ 7222640 w 17616196"/>
                      <a:gd name="connsiteY63" fmla="*/ 1932387 h 1932387"/>
                      <a:gd name="connsiteX64" fmla="*/ 6635434 w 17616196"/>
                      <a:gd name="connsiteY64" fmla="*/ 1932387 h 1932387"/>
                      <a:gd name="connsiteX65" fmla="*/ 5695903 w 17616196"/>
                      <a:gd name="connsiteY65" fmla="*/ 1932387 h 1932387"/>
                      <a:gd name="connsiteX66" fmla="*/ 5284859 w 17616196"/>
                      <a:gd name="connsiteY66" fmla="*/ 1932387 h 1932387"/>
                      <a:gd name="connsiteX67" fmla="*/ 4873814 w 17616196"/>
                      <a:gd name="connsiteY67" fmla="*/ 1932387 h 1932387"/>
                      <a:gd name="connsiteX68" fmla="*/ 3934284 w 17616196"/>
                      <a:gd name="connsiteY68" fmla="*/ 1932387 h 1932387"/>
                      <a:gd name="connsiteX69" fmla="*/ 3170915 w 17616196"/>
                      <a:gd name="connsiteY69" fmla="*/ 1932387 h 1932387"/>
                      <a:gd name="connsiteX70" fmla="*/ 3112195 w 17616196"/>
                      <a:gd name="connsiteY70" fmla="*/ 1932387 h 1932387"/>
                      <a:gd name="connsiteX71" fmla="*/ 2172664 w 17616196"/>
                      <a:gd name="connsiteY71" fmla="*/ 1932387 h 1932387"/>
                      <a:gd name="connsiteX72" fmla="*/ 1761620 w 17616196"/>
                      <a:gd name="connsiteY72" fmla="*/ 1932387 h 1932387"/>
                      <a:gd name="connsiteX73" fmla="*/ 1174413 w 17616196"/>
                      <a:gd name="connsiteY73" fmla="*/ 1932387 h 1932387"/>
                      <a:gd name="connsiteX74" fmla="*/ 939530 w 17616196"/>
                      <a:gd name="connsiteY74" fmla="*/ 1932387 h 1932387"/>
                      <a:gd name="connsiteX75" fmla="*/ 704648 w 17616196"/>
                      <a:gd name="connsiteY75" fmla="*/ 1932387 h 1932387"/>
                      <a:gd name="connsiteX76" fmla="*/ 0 w 17616196"/>
                      <a:gd name="connsiteY76" fmla="*/ 1932387 h 1932387"/>
                      <a:gd name="connsiteX77" fmla="*/ 0 w 17616196"/>
                      <a:gd name="connsiteY77" fmla="*/ 1487938 h 1932387"/>
                      <a:gd name="connsiteX78" fmla="*/ 0 w 17616196"/>
                      <a:gd name="connsiteY78" fmla="*/ 1062813 h 1932387"/>
                      <a:gd name="connsiteX79" fmla="*/ 0 w 17616196"/>
                      <a:gd name="connsiteY79" fmla="*/ 541068 h 1932387"/>
                      <a:gd name="connsiteX80" fmla="*/ 0 w 17616196"/>
                      <a:gd name="connsiteY80" fmla="*/ 0 h 193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7616196" h="1932387" extrusionOk="0">
                        <a:moveTo>
                          <a:pt x="0" y="0"/>
                        </a:moveTo>
                        <a:cubicBezTo>
                          <a:pt x="224538" y="-97502"/>
                          <a:pt x="717754" y="111600"/>
                          <a:pt x="939530" y="0"/>
                        </a:cubicBezTo>
                        <a:cubicBezTo>
                          <a:pt x="1161306" y="-111600"/>
                          <a:pt x="1245780" y="31641"/>
                          <a:pt x="1526737" y="0"/>
                        </a:cubicBezTo>
                        <a:cubicBezTo>
                          <a:pt x="1807694" y="-31641"/>
                          <a:pt x="1557683" y="4141"/>
                          <a:pt x="1585458" y="0"/>
                        </a:cubicBezTo>
                        <a:cubicBezTo>
                          <a:pt x="1613233" y="-4141"/>
                          <a:pt x="1890763" y="6865"/>
                          <a:pt x="1996502" y="0"/>
                        </a:cubicBezTo>
                        <a:cubicBezTo>
                          <a:pt x="2102241" y="-6865"/>
                          <a:pt x="2547548" y="33401"/>
                          <a:pt x="2936033" y="0"/>
                        </a:cubicBezTo>
                        <a:cubicBezTo>
                          <a:pt x="3324518" y="-33401"/>
                          <a:pt x="3533962" y="64334"/>
                          <a:pt x="3699401" y="0"/>
                        </a:cubicBezTo>
                        <a:cubicBezTo>
                          <a:pt x="3864840" y="-64334"/>
                          <a:pt x="3735522" y="1528"/>
                          <a:pt x="3758122" y="0"/>
                        </a:cubicBezTo>
                        <a:cubicBezTo>
                          <a:pt x="3780722" y="-1528"/>
                          <a:pt x="4447030" y="5584"/>
                          <a:pt x="4697652" y="0"/>
                        </a:cubicBezTo>
                        <a:cubicBezTo>
                          <a:pt x="4948274" y="-5584"/>
                          <a:pt x="4904774" y="6783"/>
                          <a:pt x="5108697" y="0"/>
                        </a:cubicBezTo>
                        <a:cubicBezTo>
                          <a:pt x="5312620" y="-6783"/>
                          <a:pt x="5329805" y="10814"/>
                          <a:pt x="5519741" y="0"/>
                        </a:cubicBezTo>
                        <a:cubicBezTo>
                          <a:pt x="5709677" y="-10814"/>
                          <a:pt x="5553325" y="949"/>
                          <a:pt x="5578462" y="0"/>
                        </a:cubicBezTo>
                        <a:cubicBezTo>
                          <a:pt x="5603599" y="-949"/>
                          <a:pt x="5612451" y="445"/>
                          <a:pt x="5637183" y="0"/>
                        </a:cubicBezTo>
                        <a:cubicBezTo>
                          <a:pt x="5661915" y="-445"/>
                          <a:pt x="5768464" y="7977"/>
                          <a:pt x="5872065" y="0"/>
                        </a:cubicBezTo>
                        <a:cubicBezTo>
                          <a:pt x="5975666" y="-7977"/>
                          <a:pt x="6277764" y="50225"/>
                          <a:pt x="6459272" y="0"/>
                        </a:cubicBezTo>
                        <a:cubicBezTo>
                          <a:pt x="6640780" y="-50225"/>
                          <a:pt x="6719023" y="8111"/>
                          <a:pt x="6870316" y="0"/>
                        </a:cubicBezTo>
                        <a:cubicBezTo>
                          <a:pt x="7021609" y="-8111"/>
                          <a:pt x="6900556" y="2309"/>
                          <a:pt x="6929037" y="0"/>
                        </a:cubicBezTo>
                        <a:cubicBezTo>
                          <a:pt x="6957518" y="-2309"/>
                          <a:pt x="7324652" y="20649"/>
                          <a:pt x="7692406" y="0"/>
                        </a:cubicBezTo>
                        <a:cubicBezTo>
                          <a:pt x="8060160" y="-20649"/>
                          <a:pt x="7731446" y="3360"/>
                          <a:pt x="7751126" y="0"/>
                        </a:cubicBezTo>
                        <a:cubicBezTo>
                          <a:pt x="7770806" y="-3360"/>
                          <a:pt x="7793988" y="4402"/>
                          <a:pt x="7809847" y="0"/>
                        </a:cubicBezTo>
                        <a:cubicBezTo>
                          <a:pt x="7825706" y="-4402"/>
                          <a:pt x="8178800" y="52160"/>
                          <a:pt x="8397053" y="0"/>
                        </a:cubicBezTo>
                        <a:cubicBezTo>
                          <a:pt x="8615306" y="-52160"/>
                          <a:pt x="8859057" y="15453"/>
                          <a:pt x="8984260" y="0"/>
                        </a:cubicBezTo>
                        <a:cubicBezTo>
                          <a:pt x="9109463" y="-15453"/>
                          <a:pt x="9143541" y="5543"/>
                          <a:pt x="9219143" y="0"/>
                        </a:cubicBezTo>
                        <a:cubicBezTo>
                          <a:pt x="9294745" y="-5543"/>
                          <a:pt x="9817814" y="59138"/>
                          <a:pt x="10158673" y="0"/>
                        </a:cubicBezTo>
                        <a:cubicBezTo>
                          <a:pt x="10499532" y="-59138"/>
                          <a:pt x="10327618" y="19193"/>
                          <a:pt x="10393556" y="0"/>
                        </a:cubicBezTo>
                        <a:cubicBezTo>
                          <a:pt x="10459494" y="-19193"/>
                          <a:pt x="10866677" y="108099"/>
                          <a:pt x="11333086" y="0"/>
                        </a:cubicBezTo>
                        <a:cubicBezTo>
                          <a:pt x="11799495" y="-108099"/>
                          <a:pt x="11732296" y="81911"/>
                          <a:pt x="12096455" y="0"/>
                        </a:cubicBezTo>
                        <a:cubicBezTo>
                          <a:pt x="12460614" y="-81911"/>
                          <a:pt x="12543327" y="207"/>
                          <a:pt x="12683661" y="0"/>
                        </a:cubicBezTo>
                        <a:cubicBezTo>
                          <a:pt x="12823995" y="-207"/>
                          <a:pt x="12848161" y="17850"/>
                          <a:pt x="12918544" y="0"/>
                        </a:cubicBezTo>
                        <a:cubicBezTo>
                          <a:pt x="12988927" y="-17850"/>
                          <a:pt x="12957651" y="6610"/>
                          <a:pt x="12977264" y="0"/>
                        </a:cubicBezTo>
                        <a:cubicBezTo>
                          <a:pt x="12996877" y="-6610"/>
                          <a:pt x="13008568" y="4031"/>
                          <a:pt x="13035985" y="0"/>
                        </a:cubicBezTo>
                        <a:cubicBezTo>
                          <a:pt x="13063402" y="-4031"/>
                          <a:pt x="13169671" y="18882"/>
                          <a:pt x="13270868" y="0"/>
                        </a:cubicBezTo>
                        <a:cubicBezTo>
                          <a:pt x="13372065" y="-18882"/>
                          <a:pt x="13638056" y="53599"/>
                          <a:pt x="13858074" y="0"/>
                        </a:cubicBezTo>
                        <a:cubicBezTo>
                          <a:pt x="14078092" y="-53599"/>
                          <a:pt x="14155792" y="30441"/>
                          <a:pt x="14445281" y="0"/>
                        </a:cubicBezTo>
                        <a:cubicBezTo>
                          <a:pt x="14734770" y="-30441"/>
                          <a:pt x="14687361" y="10296"/>
                          <a:pt x="14856325" y="0"/>
                        </a:cubicBezTo>
                        <a:cubicBezTo>
                          <a:pt x="15025289" y="-10296"/>
                          <a:pt x="15175482" y="47117"/>
                          <a:pt x="15267370" y="0"/>
                        </a:cubicBezTo>
                        <a:cubicBezTo>
                          <a:pt x="15359258" y="-47117"/>
                          <a:pt x="15795444" y="77344"/>
                          <a:pt x="16030738" y="0"/>
                        </a:cubicBezTo>
                        <a:cubicBezTo>
                          <a:pt x="16266032" y="-77344"/>
                          <a:pt x="16213427" y="3634"/>
                          <a:pt x="16265621" y="0"/>
                        </a:cubicBezTo>
                        <a:cubicBezTo>
                          <a:pt x="16317815" y="-3634"/>
                          <a:pt x="17073040" y="54527"/>
                          <a:pt x="17616196" y="0"/>
                        </a:cubicBezTo>
                        <a:cubicBezTo>
                          <a:pt x="17634442" y="143607"/>
                          <a:pt x="17601437" y="303914"/>
                          <a:pt x="17616196" y="521744"/>
                        </a:cubicBezTo>
                        <a:cubicBezTo>
                          <a:pt x="17630955" y="739574"/>
                          <a:pt x="17588891" y="889847"/>
                          <a:pt x="17616196" y="1004841"/>
                        </a:cubicBezTo>
                        <a:cubicBezTo>
                          <a:pt x="17643501" y="1119835"/>
                          <a:pt x="17560134" y="1313265"/>
                          <a:pt x="17616196" y="1487938"/>
                        </a:cubicBezTo>
                        <a:cubicBezTo>
                          <a:pt x="17672258" y="1662611"/>
                          <a:pt x="17564511" y="1746018"/>
                          <a:pt x="17616196" y="1932387"/>
                        </a:cubicBezTo>
                        <a:cubicBezTo>
                          <a:pt x="17349134" y="2022000"/>
                          <a:pt x="17037703" y="1886349"/>
                          <a:pt x="16852828" y="1932387"/>
                        </a:cubicBezTo>
                        <a:cubicBezTo>
                          <a:pt x="16667953" y="1978425"/>
                          <a:pt x="16566679" y="1920104"/>
                          <a:pt x="16441783" y="1932387"/>
                        </a:cubicBezTo>
                        <a:cubicBezTo>
                          <a:pt x="16316887" y="1944670"/>
                          <a:pt x="16301699" y="1916607"/>
                          <a:pt x="16206900" y="1932387"/>
                        </a:cubicBezTo>
                        <a:cubicBezTo>
                          <a:pt x="16112101" y="1948167"/>
                          <a:pt x="15500307" y="1904820"/>
                          <a:pt x="15267370" y="1932387"/>
                        </a:cubicBezTo>
                        <a:cubicBezTo>
                          <a:pt x="15034433" y="1959954"/>
                          <a:pt x="15128657" y="1917065"/>
                          <a:pt x="15032487" y="1932387"/>
                        </a:cubicBezTo>
                        <a:cubicBezTo>
                          <a:pt x="14936317" y="1947709"/>
                          <a:pt x="14989838" y="1927739"/>
                          <a:pt x="14973767" y="1932387"/>
                        </a:cubicBezTo>
                        <a:cubicBezTo>
                          <a:pt x="14957696" y="1937035"/>
                          <a:pt x="14721373" y="1889135"/>
                          <a:pt x="14562722" y="1932387"/>
                        </a:cubicBezTo>
                        <a:cubicBezTo>
                          <a:pt x="14404071" y="1975639"/>
                          <a:pt x="14080440" y="1845487"/>
                          <a:pt x="13623192" y="1932387"/>
                        </a:cubicBezTo>
                        <a:cubicBezTo>
                          <a:pt x="13165944" y="2019287"/>
                          <a:pt x="13399316" y="1900551"/>
                          <a:pt x="13212147" y="1932387"/>
                        </a:cubicBezTo>
                        <a:cubicBezTo>
                          <a:pt x="13024978" y="1964223"/>
                          <a:pt x="12809322" y="1883911"/>
                          <a:pt x="12624940" y="1932387"/>
                        </a:cubicBezTo>
                        <a:cubicBezTo>
                          <a:pt x="12440558" y="1980863"/>
                          <a:pt x="12245065" y="1916100"/>
                          <a:pt x="12037734" y="1932387"/>
                        </a:cubicBezTo>
                        <a:cubicBezTo>
                          <a:pt x="11830403" y="1948674"/>
                          <a:pt x="11997384" y="1927179"/>
                          <a:pt x="11979013" y="1932387"/>
                        </a:cubicBezTo>
                        <a:cubicBezTo>
                          <a:pt x="11960642" y="1937595"/>
                          <a:pt x="11714549" y="1931686"/>
                          <a:pt x="11567969" y="1932387"/>
                        </a:cubicBezTo>
                        <a:cubicBezTo>
                          <a:pt x="11421389" y="1933088"/>
                          <a:pt x="11531075" y="1931019"/>
                          <a:pt x="11509248" y="1932387"/>
                        </a:cubicBezTo>
                        <a:cubicBezTo>
                          <a:pt x="11487421" y="1933755"/>
                          <a:pt x="11011561" y="1894193"/>
                          <a:pt x="10745880" y="1932387"/>
                        </a:cubicBezTo>
                        <a:cubicBezTo>
                          <a:pt x="10480199" y="1970581"/>
                          <a:pt x="10494017" y="1924544"/>
                          <a:pt x="10334835" y="1932387"/>
                        </a:cubicBezTo>
                        <a:cubicBezTo>
                          <a:pt x="10175653" y="1940230"/>
                          <a:pt x="10102409" y="1885953"/>
                          <a:pt x="9923790" y="1932387"/>
                        </a:cubicBezTo>
                        <a:cubicBezTo>
                          <a:pt x="9745172" y="1978821"/>
                          <a:pt x="9213482" y="1864784"/>
                          <a:pt x="8984260" y="1932387"/>
                        </a:cubicBezTo>
                        <a:cubicBezTo>
                          <a:pt x="8755038" y="1999990"/>
                          <a:pt x="8660150" y="1897096"/>
                          <a:pt x="8573215" y="1932387"/>
                        </a:cubicBezTo>
                        <a:cubicBezTo>
                          <a:pt x="8486281" y="1967678"/>
                          <a:pt x="8321029" y="1905729"/>
                          <a:pt x="8162171" y="1932387"/>
                        </a:cubicBezTo>
                        <a:cubicBezTo>
                          <a:pt x="8003313" y="1959045"/>
                          <a:pt x="7581299" y="1922377"/>
                          <a:pt x="7222640" y="1932387"/>
                        </a:cubicBezTo>
                        <a:cubicBezTo>
                          <a:pt x="6863981" y="1942397"/>
                          <a:pt x="6818811" y="1874239"/>
                          <a:pt x="6635434" y="1932387"/>
                        </a:cubicBezTo>
                        <a:cubicBezTo>
                          <a:pt x="6452057" y="1990535"/>
                          <a:pt x="6078675" y="1850561"/>
                          <a:pt x="5695903" y="1932387"/>
                        </a:cubicBezTo>
                        <a:cubicBezTo>
                          <a:pt x="5313131" y="2014213"/>
                          <a:pt x="5396106" y="1892220"/>
                          <a:pt x="5284859" y="1932387"/>
                        </a:cubicBezTo>
                        <a:cubicBezTo>
                          <a:pt x="5173612" y="1972554"/>
                          <a:pt x="5012880" y="1907536"/>
                          <a:pt x="4873814" y="1932387"/>
                        </a:cubicBezTo>
                        <a:cubicBezTo>
                          <a:pt x="4734748" y="1957238"/>
                          <a:pt x="4266945" y="1906294"/>
                          <a:pt x="3934284" y="1932387"/>
                        </a:cubicBezTo>
                        <a:cubicBezTo>
                          <a:pt x="3601623" y="1958480"/>
                          <a:pt x="3549911" y="1890154"/>
                          <a:pt x="3170915" y="1932387"/>
                        </a:cubicBezTo>
                        <a:cubicBezTo>
                          <a:pt x="2791919" y="1974620"/>
                          <a:pt x="3131311" y="1929398"/>
                          <a:pt x="3112195" y="1932387"/>
                        </a:cubicBezTo>
                        <a:cubicBezTo>
                          <a:pt x="3093079" y="1935376"/>
                          <a:pt x="2444497" y="1923749"/>
                          <a:pt x="2172664" y="1932387"/>
                        </a:cubicBezTo>
                        <a:cubicBezTo>
                          <a:pt x="1900831" y="1941025"/>
                          <a:pt x="1858197" y="1885744"/>
                          <a:pt x="1761620" y="1932387"/>
                        </a:cubicBezTo>
                        <a:cubicBezTo>
                          <a:pt x="1665043" y="1979030"/>
                          <a:pt x="1422869" y="1877996"/>
                          <a:pt x="1174413" y="1932387"/>
                        </a:cubicBezTo>
                        <a:cubicBezTo>
                          <a:pt x="925957" y="1986778"/>
                          <a:pt x="1004407" y="1913897"/>
                          <a:pt x="939530" y="1932387"/>
                        </a:cubicBezTo>
                        <a:cubicBezTo>
                          <a:pt x="874653" y="1950877"/>
                          <a:pt x="763724" y="1925892"/>
                          <a:pt x="704648" y="1932387"/>
                        </a:cubicBezTo>
                        <a:cubicBezTo>
                          <a:pt x="645572" y="1938882"/>
                          <a:pt x="193940" y="1889477"/>
                          <a:pt x="0" y="1932387"/>
                        </a:cubicBezTo>
                        <a:cubicBezTo>
                          <a:pt x="-21660" y="1824618"/>
                          <a:pt x="14652" y="1601512"/>
                          <a:pt x="0" y="1487938"/>
                        </a:cubicBezTo>
                        <a:cubicBezTo>
                          <a:pt x="-14652" y="1374364"/>
                          <a:pt x="12026" y="1201594"/>
                          <a:pt x="0" y="1062813"/>
                        </a:cubicBezTo>
                        <a:cubicBezTo>
                          <a:pt x="-12026" y="924032"/>
                          <a:pt x="42867" y="764973"/>
                          <a:pt x="0" y="541068"/>
                        </a:cubicBezTo>
                        <a:cubicBezTo>
                          <a:pt x="-42867" y="317164"/>
                          <a:pt x="57842" y="142803"/>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1"/>
          </a:fontRef>
        </p:style>
        <p:txBody>
          <a:bodyPr rtlCol="0" anchor="ctr"/>
          <a:lstStyle/>
          <a:p>
            <a:r>
              <a:rPr lang="en-US" sz="2800" dirty="0"/>
              <a:t>Research </a:t>
            </a:r>
          </a:p>
          <a:p>
            <a:r>
              <a:rPr lang="en-US" sz="2800" dirty="0"/>
              <a:t>infrastructures and </a:t>
            </a:r>
          </a:p>
          <a:p>
            <a:r>
              <a:rPr lang="en-US" sz="2800" dirty="0"/>
              <a:t>non-RTDI support to </a:t>
            </a:r>
          </a:p>
          <a:p>
            <a:r>
              <a:rPr lang="en-US" sz="2800" dirty="0"/>
              <a:t>firms</a:t>
            </a:r>
            <a:endParaRPr lang="el-GR" sz="2800" dirty="0"/>
          </a:p>
        </p:txBody>
      </p:sp>
      <p:sp>
        <p:nvSpPr>
          <p:cNvPr id="11" name="Ορθογώνιο 10">
            <a:extLst>
              <a:ext uri="{FF2B5EF4-FFF2-40B4-BE49-F238E27FC236}">
                <a16:creationId xmlns:a16="http://schemas.microsoft.com/office/drawing/2014/main" id="{D9861900-38EA-DBD9-CD75-B970A312D02D}"/>
              </a:ext>
            </a:extLst>
          </p:cNvPr>
          <p:cNvSpPr/>
          <p:nvPr/>
        </p:nvSpPr>
        <p:spPr>
          <a:xfrm>
            <a:off x="597159" y="2635625"/>
            <a:ext cx="17616196" cy="3209362"/>
          </a:xfrm>
          <a:prstGeom prst="rect">
            <a:avLst/>
          </a:prstGeom>
          <a:noFill/>
          <a:ln w="28575" cap="flat" cmpd="sng" algn="ctr">
            <a:solidFill>
              <a:schemeClr val="accent1"/>
            </a:solidFill>
            <a:prstDash val="solid"/>
            <a:round/>
            <a:headEnd type="none" w="med" len="med"/>
            <a:tailEnd type="none" w="med" len="med"/>
            <a:extLst>
              <a:ext uri="{C807C97D-BFC1-408E-A445-0C87EB9F89A2}">
                <ask:lineSketchStyleProps xmlns:ask="http://schemas.microsoft.com/office/drawing/2018/sketchyshapes" sd="187314230">
                  <a:custGeom>
                    <a:avLst/>
                    <a:gdLst>
                      <a:gd name="connsiteX0" fmla="*/ 0 w 17616196"/>
                      <a:gd name="connsiteY0" fmla="*/ 0 h 1932387"/>
                      <a:gd name="connsiteX1" fmla="*/ 939530 w 17616196"/>
                      <a:gd name="connsiteY1" fmla="*/ 0 h 1932387"/>
                      <a:gd name="connsiteX2" fmla="*/ 1526737 w 17616196"/>
                      <a:gd name="connsiteY2" fmla="*/ 0 h 1932387"/>
                      <a:gd name="connsiteX3" fmla="*/ 1585458 w 17616196"/>
                      <a:gd name="connsiteY3" fmla="*/ 0 h 1932387"/>
                      <a:gd name="connsiteX4" fmla="*/ 1996502 w 17616196"/>
                      <a:gd name="connsiteY4" fmla="*/ 0 h 1932387"/>
                      <a:gd name="connsiteX5" fmla="*/ 2936033 w 17616196"/>
                      <a:gd name="connsiteY5" fmla="*/ 0 h 1932387"/>
                      <a:gd name="connsiteX6" fmla="*/ 3699401 w 17616196"/>
                      <a:gd name="connsiteY6" fmla="*/ 0 h 1932387"/>
                      <a:gd name="connsiteX7" fmla="*/ 3758122 w 17616196"/>
                      <a:gd name="connsiteY7" fmla="*/ 0 h 1932387"/>
                      <a:gd name="connsiteX8" fmla="*/ 4697652 w 17616196"/>
                      <a:gd name="connsiteY8" fmla="*/ 0 h 1932387"/>
                      <a:gd name="connsiteX9" fmla="*/ 5108697 w 17616196"/>
                      <a:gd name="connsiteY9" fmla="*/ 0 h 1932387"/>
                      <a:gd name="connsiteX10" fmla="*/ 5519741 w 17616196"/>
                      <a:gd name="connsiteY10" fmla="*/ 0 h 1932387"/>
                      <a:gd name="connsiteX11" fmla="*/ 5578462 w 17616196"/>
                      <a:gd name="connsiteY11" fmla="*/ 0 h 1932387"/>
                      <a:gd name="connsiteX12" fmla="*/ 5637183 w 17616196"/>
                      <a:gd name="connsiteY12" fmla="*/ 0 h 1932387"/>
                      <a:gd name="connsiteX13" fmla="*/ 5872065 w 17616196"/>
                      <a:gd name="connsiteY13" fmla="*/ 0 h 1932387"/>
                      <a:gd name="connsiteX14" fmla="*/ 6459272 w 17616196"/>
                      <a:gd name="connsiteY14" fmla="*/ 0 h 1932387"/>
                      <a:gd name="connsiteX15" fmla="*/ 6870316 w 17616196"/>
                      <a:gd name="connsiteY15" fmla="*/ 0 h 1932387"/>
                      <a:gd name="connsiteX16" fmla="*/ 6929037 w 17616196"/>
                      <a:gd name="connsiteY16" fmla="*/ 0 h 1932387"/>
                      <a:gd name="connsiteX17" fmla="*/ 7692406 w 17616196"/>
                      <a:gd name="connsiteY17" fmla="*/ 0 h 1932387"/>
                      <a:gd name="connsiteX18" fmla="*/ 7751126 w 17616196"/>
                      <a:gd name="connsiteY18" fmla="*/ 0 h 1932387"/>
                      <a:gd name="connsiteX19" fmla="*/ 7809847 w 17616196"/>
                      <a:gd name="connsiteY19" fmla="*/ 0 h 1932387"/>
                      <a:gd name="connsiteX20" fmla="*/ 8397053 w 17616196"/>
                      <a:gd name="connsiteY20" fmla="*/ 0 h 1932387"/>
                      <a:gd name="connsiteX21" fmla="*/ 8984260 w 17616196"/>
                      <a:gd name="connsiteY21" fmla="*/ 0 h 1932387"/>
                      <a:gd name="connsiteX22" fmla="*/ 9219143 w 17616196"/>
                      <a:gd name="connsiteY22" fmla="*/ 0 h 1932387"/>
                      <a:gd name="connsiteX23" fmla="*/ 10158673 w 17616196"/>
                      <a:gd name="connsiteY23" fmla="*/ 0 h 1932387"/>
                      <a:gd name="connsiteX24" fmla="*/ 10393556 w 17616196"/>
                      <a:gd name="connsiteY24" fmla="*/ 0 h 1932387"/>
                      <a:gd name="connsiteX25" fmla="*/ 11333086 w 17616196"/>
                      <a:gd name="connsiteY25" fmla="*/ 0 h 1932387"/>
                      <a:gd name="connsiteX26" fmla="*/ 12096455 w 17616196"/>
                      <a:gd name="connsiteY26" fmla="*/ 0 h 1932387"/>
                      <a:gd name="connsiteX27" fmla="*/ 12683661 w 17616196"/>
                      <a:gd name="connsiteY27" fmla="*/ 0 h 1932387"/>
                      <a:gd name="connsiteX28" fmla="*/ 12918544 w 17616196"/>
                      <a:gd name="connsiteY28" fmla="*/ 0 h 1932387"/>
                      <a:gd name="connsiteX29" fmla="*/ 12977264 w 17616196"/>
                      <a:gd name="connsiteY29" fmla="*/ 0 h 1932387"/>
                      <a:gd name="connsiteX30" fmla="*/ 13035985 w 17616196"/>
                      <a:gd name="connsiteY30" fmla="*/ 0 h 1932387"/>
                      <a:gd name="connsiteX31" fmla="*/ 13270868 w 17616196"/>
                      <a:gd name="connsiteY31" fmla="*/ 0 h 1932387"/>
                      <a:gd name="connsiteX32" fmla="*/ 13858074 w 17616196"/>
                      <a:gd name="connsiteY32" fmla="*/ 0 h 1932387"/>
                      <a:gd name="connsiteX33" fmla="*/ 14445281 w 17616196"/>
                      <a:gd name="connsiteY33" fmla="*/ 0 h 1932387"/>
                      <a:gd name="connsiteX34" fmla="*/ 14856325 w 17616196"/>
                      <a:gd name="connsiteY34" fmla="*/ 0 h 1932387"/>
                      <a:gd name="connsiteX35" fmla="*/ 15267370 w 17616196"/>
                      <a:gd name="connsiteY35" fmla="*/ 0 h 1932387"/>
                      <a:gd name="connsiteX36" fmla="*/ 16030738 w 17616196"/>
                      <a:gd name="connsiteY36" fmla="*/ 0 h 1932387"/>
                      <a:gd name="connsiteX37" fmla="*/ 16265621 w 17616196"/>
                      <a:gd name="connsiteY37" fmla="*/ 0 h 1932387"/>
                      <a:gd name="connsiteX38" fmla="*/ 17616196 w 17616196"/>
                      <a:gd name="connsiteY38" fmla="*/ 0 h 1932387"/>
                      <a:gd name="connsiteX39" fmla="*/ 17616196 w 17616196"/>
                      <a:gd name="connsiteY39" fmla="*/ 521744 h 1932387"/>
                      <a:gd name="connsiteX40" fmla="*/ 17616196 w 17616196"/>
                      <a:gd name="connsiteY40" fmla="*/ 1004841 h 1932387"/>
                      <a:gd name="connsiteX41" fmla="*/ 17616196 w 17616196"/>
                      <a:gd name="connsiteY41" fmla="*/ 1487938 h 1932387"/>
                      <a:gd name="connsiteX42" fmla="*/ 17616196 w 17616196"/>
                      <a:gd name="connsiteY42" fmla="*/ 1932387 h 1932387"/>
                      <a:gd name="connsiteX43" fmla="*/ 16852828 w 17616196"/>
                      <a:gd name="connsiteY43" fmla="*/ 1932387 h 1932387"/>
                      <a:gd name="connsiteX44" fmla="*/ 16441783 w 17616196"/>
                      <a:gd name="connsiteY44" fmla="*/ 1932387 h 1932387"/>
                      <a:gd name="connsiteX45" fmla="*/ 16206900 w 17616196"/>
                      <a:gd name="connsiteY45" fmla="*/ 1932387 h 1932387"/>
                      <a:gd name="connsiteX46" fmla="*/ 15267370 w 17616196"/>
                      <a:gd name="connsiteY46" fmla="*/ 1932387 h 1932387"/>
                      <a:gd name="connsiteX47" fmla="*/ 15032487 w 17616196"/>
                      <a:gd name="connsiteY47" fmla="*/ 1932387 h 1932387"/>
                      <a:gd name="connsiteX48" fmla="*/ 14973767 w 17616196"/>
                      <a:gd name="connsiteY48" fmla="*/ 1932387 h 1932387"/>
                      <a:gd name="connsiteX49" fmla="*/ 14562722 w 17616196"/>
                      <a:gd name="connsiteY49" fmla="*/ 1932387 h 1932387"/>
                      <a:gd name="connsiteX50" fmla="*/ 13623192 w 17616196"/>
                      <a:gd name="connsiteY50" fmla="*/ 1932387 h 1932387"/>
                      <a:gd name="connsiteX51" fmla="*/ 13212147 w 17616196"/>
                      <a:gd name="connsiteY51" fmla="*/ 1932387 h 1932387"/>
                      <a:gd name="connsiteX52" fmla="*/ 12624940 w 17616196"/>
                      <a:gd name="connsiteY52" fmla="*/ 1932387 h 1932387"/>
                      <a:gd name="connsiteX53" fmla="*/ 12037734 w 17616196"/>
                      <a:gd name="connsiteY53" fmla="*/ 1932387 h 1932387"/>
                      <a:gd name="connsiteX54" fmla="*/ 11979013 w 17616196"/>
                      <a:gd name="connsiteY54" fmla="*/ 1932387 h 1932387"/>
                      <a:gd name="connsiteX55" fmla="*/ 11567969 w 17616196"/>
                      <a:gd name="connsiteY55" fmla="*/ 1932387 h 1932387"/>
                      <a:gd name="connsiteX56" fmla="*/ 11509248 w 17616196"/>
                      <a:gd name="connsiteY56" fmla="*/ 1932387 h 1932387"/>
                      <a:gd name="connsiteX57" fmla="*/ 10745880 w 17616196"/>
                      <a:gd name="connsiteY57" fmla="*/ 1932387 h 1932387"/>
                      <a:gd name="connsiteX58" fmla="*/ 10334835 w 17616196"/>
                      <a:gd name="connsiteY58" fmla="*/ 1932387 h 1932387"/>
                      <a:gd name="connsiteX59" fmla="*/ 9923790 w 17616196"/>
                      <a:gd name="connsiteY59" fmla="*/ 1932387 h 1932387"/>
                      <a:gd name="connsiteX60" fmla="*/ 8984260 w 17616196"/>
                      <a:gd name="connsiteY60" fmla="*/ 1932387 h 1932387"/>
                      <a:gd name="connsiteX61" fmla="*/ 8573215 w 17616196"/>
                      <a:gd name="connsiteY61" fmla="*/ 1932387 h 1932387"/>
                      <a:gd name="connsiteX62" fmla="*/ 8162171 w 17616196"/>
                      <a:gd name="connsiteY62" fmla="*/ 1932387 h 1932387"/>
                      <a:gd name="connsiteX63" fmla="*/ 7222640 w 17616196"/>
                      <a:gd name="connsiteY63" fmla="*/ 1932387 h 1932387"/>
                      <a:gd name="connsiteX64" fmla="*/ 6635434 w 17616196"/>
                      <a:gd name="connsiteY64" fmla="*/ 1932387 h 1932387"/>
                      <a:gd name="connsiteX65" fmla="*/ 5695903 w 17616196"/>
                      <a:gd name="connsiteY65" fmla="*/ 1932387 h 1932387"/>
                      <a:gd name="connsiteX66" fmla="*/ 5284859 w 17616196"/>
                      <a:gd name="connsiteY66" fmla="*/ 1932387 h 1932387"/>
                      <a:gd name="connsiteX67" fmla="*/ 4873814 w 17616196"/>
                      <a:gd name="connsiteY67" fmla="*/ 1932387 h 1932387"/>
                      <a:gd name="connsiteX68" fmla="*/ 3934284 w 17616196"/>
                      <a:gd name="connsiteY68" fmla="*/ 1932387 h 1932387"/>
                      <a:gd name="connsiteX69" fmla="*/ 3170915 w 17616196"/>
                      <a:gd name="connsiteY69" fmla="*/ 1932387 h 1932387"/>
                      <a:gd name="connsiteX70" fmla="*/ 3112195 w 17616196"/>
                      <a:gd name="connsiteY70" fmla="*/ 1932387 h 1932387"/>
                      <a:gd name="connsiteX71" fmla="*/ 2172664 w 17616196"/>
                      <a:gd name="connsiteY71" fmla="*/ 1932387 h 1932387"/>
                      <a:gd name="connsiteX72" fmla="*/ 1761620 w 17616196"/>
                      <a:gd name="connsiteY72" fmla="*/ 1932387 h 1932387"/>
                      <a:gd name="connsiteX73" fmla="*/ 1174413 w 17616196"/>
                      <a:gd name="connsiteY73" fmla="*/ 1932387 h 1932387"/>
                      <a:gd name="connsiteX74" fmla="*/ 939530 w 17616196"/>
                      <a:gd name="connsiteY74" fmla="*/ 1932387 h 1932387"/>
                      <a:gd name="connsiteX75" fmla="*/ 704648 w 17616196"/>
                      <a:gd name="connsiteY75" fmla="*/ 1932387 h 1932387"/>
                      <a:gd name="connsiteX76" fmla="*/ 0 w 17616196"/>
                      <a:gd name="connsiteY76" fmla="*/ 1932387 h 1932387"/>
                      <a:gd name="connsiteX77" fmla="*/ 0 w 17616196"/>
                      <a:gd name="connsiteY77" fmla="*/ 1487938 h 1932387"/>
                      <a:gd name="connsiteX78" fmla="*/ 0 w 17616196"/>
                      <a:gd name="connsiteY78" fmla="*/ 1062813 h 1932387"/>
                      <a:gd name="connsiteX79" fmla="*/ 0 w 17616196"/>
                      <a:gd name="connsiteY79" fmla="*/ 541068 h 1932387"/>
                      <a:gd name="connsiteX80" fmla="*/ 0 w 17616196"/>
                      <a:gd name="connsiteY80" fmla="*/ 0 h 193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7616196" h="1932387" extrusionOk="0">
                        <a:moveTo>
                          <a:pt x="0" y="0"/>
                        </a:moveTo>
                        <a:cubicBezTo>
                          <a:pt x="224538" y="-97502"/>
                          <a:pt x="717754" y="111600"/>
                          <a:pt x="939530" y="0"/>
                        </a:cubicBezTo>
                        <a:cubicBezTo>
                          <a:pt x="1161306" y="-111600"/>
                          <a:pt x="1245780" y="31641"/>
                          <a:pt x="1526737" y="0"/>
                        </a:cubicBezTo>
                        <a:cubicBezTo>
                          <a:pt x="1807694" y="-31641"/>
                          <a:pt x="1557683" y="4141"/>
                          <a:pt x="1585458" y="0"/>
                        </a:cubicBezTo>
                        <a:cubicBezTo>
                          <a:pt x="1613233" y="-4141"/>
                          <a:pt x="1890763" y="6865"/>
                          <a:pt x="1996502" y="0"/>
                        </a:cubicBezTo>
                        <a:cubicBezTo>
                          <a:pt x="2102241" y="-6865"/>
                          <a:pt x="2547548" y="33401"/>
                          <a:pt x="2936033" y="0"/>
                        </a:cubicBezTo>
                        <a:cubicBezTo>
                          <a:pt x="3324518" y="-33401"/>
                          <a:pt x="3533962" y="64334"/>
                          <a:pt x="3699401" y="0"/>
                        </a:cubicBezTo>
                        <a:cubicBezTo>
                          <a:pt x="3864840" y="-64334"/>
                          <a:pt x="3735522" y="1528"/>
                          <a:pt x="3758122" y="0"/>
                        </a:cubicBezTo>
                        <a:cubicBezTo>
                          <a:pt x="3780722" y="-1528"/>
                          <a:pt x="4447030" y="5584"/>
                          <a:pt x="4697652" y="0"/>
                        </a:cubicBezTo>
                        <a:cubicBezTo>
                          <a:pt x="4948274" y="-5584"/>
                          <a:pt x="4904774" y="6783"/>
                          <a:pt x="5108697" y="0"/>
                        </a:cubicBezTo>
                        <a:cubicBezTo>
                          <a:pt x="5312620" y="-6783"/>
                          <a:pt x="5329805" y="10814"/>
                          <a:pt x="5519741" y="0"/>
                        </a:cubicBezTo>
                        <a:cubicBezTo>
                          <a:pt x="5709677" y="-10814"/>
                          <a:pt x="5553325" y="949"/>
                          <a:pt x="5578462" y="0"/>
                        </a:cubicBezTo>
                        <a:cubicBezTo>
                          <a:pt x="5603599" y="-949"/>
                          <a:pt x="5612451" y="445"/>
                          <a:pt x="5637183" y="0"/>
                        </a:cubicBezTo>
                        <a:cubicBezTo>
                          <a:pt x="5661915" y="-445"/>
                          <a:pt x="5768464" y="7977"/>
                          <a:pt x="5872065" y="0"/>
                        </a:cubicBezTo>
                        <a:cubicBezTo>
                          <a:pt x="5975666" y="-7977"/>
                          <a:pt x="6277764" y="50225"/>
                          <a:pt x="6459272" y="0"/>
                        </a:cubicBezTo>
                        <a:cubicBezTo>
                          <a:pt x="6640780" y="-50225"/>
                          <a:pt x="6719023" y="8111"/>
                          <a:pt x="6870316" y="0"/>
                        </a:cubicBezTo>
                        <a:cubicBezTo>
                          <a:pt x="7021609" y="-8111"/>
                          <a:pt x="6900556" y="2309"/>
                          <a:pt x="6929037" y="0"/>
                        </a:cubicBezTo>
                        <a:cubicBezTo>
                          <a:pt x="6957518" y="-2309"/>
                          <a:pt x="7324652" y="20649"/>
                          <a:pt x="7692406" y="0"/>
                        </a:cubicBezTo>
                        <a:cubicBezTo>
                          <a:pt x="8060160" y="-20649"/>
                          <a:pt x="7731446" y="3360"/>
                          <a:pt x="7751126" y="0"/>
                        </a:cubicBezTo>
                        <a:cubicBezTo>
                          <a:pt x="7770806" y="-3360"/>
                          <a:pt x="7793988" y="4402"/>
                          <a:pt x="7809847" y="0"/>
                        </a:cubicBezTo>
                        <a:cubicBezTo>
                          <a:pt x="7825706" y="-4402"/>
                          <a:pt x="8178800" y="52160"/>
                          <a:pt x="8397053" y="0"/>
                        </a:cubicBezTo>
                        <a:cubicBezTo>
                          <a:pt x="8615306" y="-52160"/>
                          <a:pt x="8859057" y="15453"/>
                          <a:pt x="8984260" y="0"/>
                        </a:cubicBezTo>
                        <a:cubicBezTo>
                          <a:pt x="9109463" y="-15453"/>
                          <a:pt x="9143541" y="5543"/>
                          <a:pt x="9219143" y="0"/>
                        </a:cubicBezTo>
                        <a:cubicBezTo>
                          <a:pt x="9294745" y="-5543"/>
                          <a:pt x="9817814" y="59138"/>
                          <a:pt x="10158673" y="0"/>
                        </a:cubicBezTo>
                        <a:cubicBezTo>
                          <a:pt x="10499532" y="-59138"/>
                          <a:pt x="10327618" y="19193"/>
                          <a:pt x="10393556" y="0"/>
                        </a:cubicBezTo>
                        <a:cubicBezTo>
                          <a:pt x="10459494" y="-19193"/>
                          <a:pt x="10866677" y="108099"/>
                          <a:pt x="11333086" y="0"/>
                        </a:cubicBezTo>
                        <a:cubicBezTo>
                          <a:pt x="11799495" y="-108099"/>
                          <a:pt x="11732296" y="81911"/>
                          <a:pt x="12096455" y="0"/>
                        </a:cubicBezTo>
                        <a:cubicBezTo>
                          <a:pt x="12460614" y="-81911"/>
                          <a:pt x="12543327" y="207"/>
                          <a:pt x="12683661" y="0"/>
                        </a:cubicBezTo>
                        <a:cubicBezTo>
                          <a:pt x="12823995" y="-207"/>
                          <a:pt x="12848161" y="17850"/>
                          <a:pt x="12918544" y="0"/>
                        </a:cubicBezTo>
                        <a:cubicBezTo>
                          <a:pt x="12988927" y="-17850"/>
                          <a:pt x="12957651" y="6610"/>
                          <a:pt x="12977264" y="0"/>
                        </a:cubicBezTo>
                        <a:cubicBezTo>
                          <a:pt x="12996877" y="-6610"/>
                          <a:pt x="13008568" y="4031"/>
                          <a:pt x="13035985" y="0"/>
                        </a:cubicBezTo>
                        <a:cubicBezTo>
                          <a:pt x="13063402" y="-4031"/>
                          <a:pt x="13169671" y="18882"/>
                          <a:pt x="13270868" y="0"/>
                        </a:cubicBezTo>
                        <a:cubicBezTo>
                          <a:pt x="13372065" y="-18882"/>
                          <a:pt x="13638056" y="53599"/>
                          <a:pt x="13858074" y="0"/>
                        </a:cubicBezTo>
                        <a:cubicBezTo>
                          <a:pt x="14078092" y="-53599"/>
                          <a:pt x="14155792" y="30441"/>
                          <a:pt x="14445281" y="0"/>
                        </a:cubicBezTo>
                        <a:cubicBezTo>
                          <a:pt x="14734770" y="-30441"/>
                          <a:pt x="14687361" y="10296"/>
                          <a:pt x="14856325" y="0"/>
                        </a:cubicBezTo>
                        <a:cubicBezTo>
                          <a:pt x="15025289" y="-10296"/>
                          <a:pt x="15175482" y="47117"/>
                          <a:pt x="15267370" y="0"/>
                        </a:cubicBezTo>
                        <a:cubicBezTo>
                          <a:pt x="15359258" y="-47117"/>
                          <a:pt x="15795444" y="77344"/>
                          <a:pt x="16030738" y="0"/>
                        </a:cubicBezTo>
                        <a:cubicBezTo>
                          <a:pt x="16266032" y="-77344"/>
                          <a:pt x="16213427" y="3634"/>
                          <a:pt x="16265621" y="0"/>
                        </a:cubicBezTo>
                        <a:cubicBezTo>
                          <a:pt x="16317815" y="-3634"/>
                          <a:pt x="17073040" y="54527"/>
                          <a:pt x="17616196" y="0"/>
                        </a:cubicBezTo>
                        <a:cubicBezTo>
                          <a:pt x="17634442" y="143607"/>
                          <a:pt x="17601437" y="303914"/>
                          <a:pt x="17616196" y="521744"/>
                        </a:cubicBezTo>
                        <a:cubicBezTo>
                          <a:pt x="17630955" y="739574"/>
                          <a:pt x="17588891" y="889847"/>
                          <a:pt x="17616196" y="1004841"/>
                        </a:cubicBezTo>
                        <a:cubicBezTo>
                          <a:pt x="17643501" y="1119835"/>
                          <a:pt x="17560134" y="1313265"/>
                          <a:pt x="17616196" y="1487938"/>
                        </a:cubicBezTo>
                        <a:cubicBezTo>
                          <a:pt x="17672258" y="1662611"/>
                          <a:pt x="17564511" y="1746018"/>
                          <a:pt x="17616196" y="1932387"/>
                        </a:cubicBezTo>
                        <a:cubicBezTo>
                          <a:pt x="17349134" y="2022000"/>
                          <a:pt x="17037703" y="1886349"/>
                          <a:pt x="16852828" y="1932387"/>
                        </a:cubicBezTo>
                        <a:cubicBezTo>
                          <a:pt x="16667953" y="1978425"/>
                          <a:pt x="16566679" y="1920104"/>
                          <a:pt x="16441783" y="1932387"/>
                        </a:cubicBezTo>
                        <a:cubicBezTo>
                          <a:pt x="16316887" y="1944670"/>
                          <a:pt x="16301699" y="1916607"/>
                          <a:pt x="16206900" y="1932387"/>
                        </a:cubicBezTo>
                        <a:cubicBezTo>
                          <a:pt x="16112101" y="1948167"/>
                          <a:pt x="15500307" y="1904820"/>
                          <a:pt x="15267370" y="1932387"/>
                        </a:cubicBezTo>
                        <a:cubicBezTo>
                          <a:pt x="15034433" y="1959954"/>
                          <a:pt x="15128657" y="1917065"/>
                          <a:pt x="15032487" y="1932387"/>
                        </a:cubicBezTo>
                        <a:cubicBezTo>
                          <a:pt x="14936317" y="1947709"/>
                          <a:pt x="14989838" y="1927739"/>
                          <a:pt x="14973767" y="1932387"/>
                        </a:cubicBezTo>
                        <a:cubicBezTo>
                          <a:pt x="14957696" y="1937035"/>
                          <a:pt x="14721373" y="1889135"/>
                          <a:pt x="14562722" y="1932387"/>
                        </a:cubicBezTo>
                        <a:cubicBezTo>
                          <a:pt x="14404071" y="1975639"/>
                          <a:pt x="14080440" y="1845487"/>
                          <a:pt x="13623192" y="1932387"/>
                        </a:cubicBezTo>
                        <a:cubicBezTo>
                          <a:pt x="13165944" y="2019287"/>
                          <a:pt x="13399316" y="1900551"/>
                          <a:pt x="13212147" y="1932387"/>
                        </a:cubicBezTo>
                        <a:cubicBezTo>
                          <a:pt x="13024978" y="1964223"/>
                          <a:pt x="12809322" y="1883911"/>
                          <a:pt x="12624940" y="1932387"/>
                        </a:cubicBezTo>
                        <a:cubicBezTo>
                          <a:pt x="12440558" y="1980863"/>
                          <a:pt x="12245065" y="1916100"/>
                          <a:pt x="12037734" y="1932387"/>
                        </a:cubicBezTo>
                        <a:cubicBezTo>
                          <a:pt x="11830403" y="1948674"/>
                          <a:pt x="11997384" y="1927179"/>
                          <a:pt x="11979013" y="1932387"/>
                        </a:cubicBezTo>
                        <a:cubicBezTo>
                          <a:pt x="11960642" y="1937595"/>
                          <a:pt x="11714549" y="1931686"/>
                          <a:pt x="11567969" y="1932387"/>
                        </a:cubicBezTo>
                        <a:cubicBezTo>
                          <a:pt x="11421389" y="1933088"/>
                          <a:pt x="11531075" y="1931019"/>
                          <a:pt x="11509248" y="1932387"/>
                        </a:cubicBezTo>
                        <a:cubicBezTo>
                          <a:pt x="11487421" y="1933755"/>
                          <a:pt x="11011561" y="1894193"/>
                          <a:pt x="10745880" y="1932387"/>
                        </a:cubicBezTo>
                        <a:cubicBezTo>
                          <a:pt x="10480199" y="1970581"/>
                          <a:pt x="10494017" y="1924544"/>
                          <a:pt x="10334835" y="1932387"/>
                        </a:cubicBezTo>
                        <a:cubicBezTo>
                          <a:pt x="10175653" y="1940230"/>
                          <a:pt x="10102409" y="1885953"/>
                          <a:pt x="9923790" y="1932387"/>
                        </a:cubicBezTo>
                        <a:cubicBezTo>
                          <a:pt x="9745172" y="1978821"/>
                          <a:pt x="9213482" y="1864784"/>
                          <a:pt x="8984260" y="1932387"/>
                        </a:cubicBezTo>
                        <a:cubicBezTo>
                          <a:pt x="8755038" y="1999990"/>
                          <a:pt x="8660150" y="1897096"/>
                          <a:pt x="8573215" y="1932387"/>
                        </a:cubicBezTo>
                        <a:cubicBezTo>
                          <a:pt x="8486281" y="1967678"/>
                          <a:pt x="8321029" y="1905729"/>
                          <a:pt x="8162171" y="1932387"/>
                        </a:cubicBezTo>
                        <a:cubicBezTo>
                          <a:pt x="8003313" y="1959045"/>
                          <a:pt x="7581299" y="1922377"/>
                          <a:pt x="7222640" y="1932387"/>
                        </a:cubicBezTo>
                        <a:cubicBezTo>
                          <a:pt x="6863981" y="1942397"/>
                          <a:pt x="6818811" y="1874239"/>
                          <a:pt x="6635434" y="1932387"/>
                        </a:cubicBezTo>
                        <a:cubicBezTo>
                          <a:pt x="6452057" y="1990535"/>
                          <a:pt x="6078675" y="1850561"/>
                          <a:pt x="5695903" y="1932387"/>
                        </a:cubicBezTo>
                        <a:cubicBezTo>
                          <a:pt x="5313131" y="2014213"/>
                          <a:pt x="5396106" y="1892220"/>
                          <a:pt x="5284859" y="1932387"/>
                        </a:cubicBezTo>
                        <a:cubicBezTo>
                          <a:pt x="5173612" y="1972554"/>
                          <a:pt x="5012880" y="1907536"/>
                          <a:pt x="4873814" y="1932387"/>
                        </a:cubicBezTo>
                        <a:cubicBezTo>
                          <a:pt x="4734748" y="1957238"/>
                          <a:pt x="4266945" y="1906294"/>
                          <a:pt x="3934284" y="1932387"/>
                        </a:cubicBezTo>
                        <a:cubicBezTo>
                          <a:pt x="3601623" y="1958480"/>
                          <a:pt x="3549911" y="1890154"/>
                          <a:pt x="3170915" y="1932387"/>
                        </a:cubicBezTo>
                        <a:cubicBezTo>
                          <a:pt x="2791919" y="1974620"/>
                          <a:pt x="3131311" y="1929398"/>
                          <a:pt x="3112195" y="1932387"/>
                        </a:cubicBezTo>
                        <a:cubicBezTo>
                          <a:pt x="3093079" y="1935376"/>
                          <a:pt x="2444497" y="1923749"/>
                          <a:pt x="2172664" y="1932387"/>
                        </a:cubicBezTo>
                        <a:cubicBezTo>
                          <a:pt x="1900831" y="1941025"/>
                          <a:pt x="1858197" y="1885744"/>
                          <a:pt x="1761620" y="1932387"/>
                        </a:cubicBezTo>
                        <a:cubicBezTo>
                          <a:pt x="1665043" y="1979030"/>
                          <a:pt x="1422869" y="1877996"/>
                          <a:pt x="1174413" y="1932387"/>
                        </a:cubicBezTo>
                        <a:cubicBezTo>
                          <a:pt x="925957" y="1986778"/>
                          <a:pt x="1004407" y="1913897"/>
                          <a:pt x="939530" y="1932387"/>
                        </a:cubicBezTo>
                        <a:cubicBezTo>
                          <a:pt x="874653" y="1950877"/>
                          <a:pt x="763724" y="1925892"/>
                          <a:pt x="704648" y="1932387"/>
                        </a:cubicBezTo>
                        <a:cubicBezTo>
                          <a:pt x="645572" y="1938882"/>
                          <a:pt x="193940" y="1889477"/>
                          <a:pt x="0" y="1932387"/>
                        </a:cubicBezTo>
                        <a:cubicBezTo>
                          <a:pt x="-21660" y="1824618"/>
                          <a:pt x="14652" y="1601512"/>
                          <a:pt x="0" y="1487938"/>
                        </a:cubicBezTo>
                        <a:cubicBezTo>
                          <a:pt x="-14652" y="1374364"/>
                          <a:pt x="12026" y="1201594"/>
                          <a:pt x="0" y="1062813"/>
                        </a:cubicBezTo>
                        <a:cubicBezTo>
                          <a:pt x="-12026" y="924032"/>
                          <a:pt x="42867" y="764973"/>
                          <a:pt x="0" y="541068"/>
                        </a:cubicBezTo>
                        <a:cubicBezTo>
                          <a:pt x="-42867" y="317164"/>
                          <a:pt x="57842" y="142803"/>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1"/>
          </a:fontRef>
        </p:style>
        <p:txBody>
          <a:bodyPr rtlCol="0" anchor="ctr"/>
          <a:lstStyle/>
          <a:p>
            <a:r>
              <a:rPr lang="en-US" sz="2800" dirty="0"/>
              <a:t>Collaborative RTDI plus </a:t>
            </a:r>
          </a:p>
          <a:p>
            <a:r>
              <a:rPr lang="en-US" sz="2800" dirty="0"/>
              <a:t>non-RTDI enterprise</a:t>
            </a:r>
          </a:p>
          <a:p>
            <a:r>
              <a:rPr lang="en-US" sz="2800" dirty="0"/>
              <a:t>support and human </a:t>
            </a:r>
          </a:p>
          <a:p>
            <a:r>
              <a:rPr lang="en-US" sz="2800" dirty="0"/>
              <a:t>resources</a:t>
            </a:r>
            <a:endParaRPr lang="el-GR" sz="2800" dirty="0"/>
          </a:p>
        </p:txBody>
      </p:sp>
    </p:spTree>
    <p:extLst>
      <p:ext uri="{BB962C8B-B14F-4D97-AF65-F5344CB8AC3E}">
        <p14:creationId xmlns:p14="http://schemas.microsoft.com/office/powerpoint/2010/main" val="365421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Nova Cond">
      <a:majorFont>
        <a:latin typeface="Arial Nova"/>
        <a:ea typeface=""/>
        <a:cs typeface=""/>
      </a:majorFont>
      <a:minorFont>
        <a:latin typeface="Arial Nova Cond"/>
        <a:ea typeface=""/>
        <a:cs typeface=""/>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wanthue6">
    <a:dk1>
      <a:sysClr val="windowText" lastClr="000000"/>
    </a:dk1>
    <a:lt1>
      <a:sysClr val="window" lastClr="FFFFFF"/>
    </a:lt1>
    <a:dk2>
      <a:srgbClr val="323232"/>
    </a:dk2>
    <a:lt2>
      <a:srgbClr val="E3DED1"/>
    </a:lt2>
    <a:accent1>
      <a:srgbClr val="B8434D"/>
    </a:accent1>
    <a:accent2>
      <a:srgbClr val="C98C33"/>
    </a:accent2>
    <a:accent3>
      <a:srgbClr val="69A150"/>
    </a:accent3>
    <a:accent4>
      <a:srgbClr val="628ED6"/>
    </a:accent4>
    <a:accent5>
      <a:srgbClr val="583586"/>
    </a:accent5>
    <a:accent6>
      <a:srgbClr val="B853A2"/>
    </a:accent6>
    <a:hlink>
      <a:srgbClr val="002060"/>
    </a:hlink>
    <a:folHlink>
      <a:srgbClr val="0070C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wanthue6">
    <a:dk1>
      <a:sysClr val="windowText" lastClr="000000"/>
    </a:dk1>
    <a:lt1>
      <a:sysClr val="window" lastClr="FFFFFF"/>
    </a:lt1>
    <a:dk2>
      <a:srgbClr val="323232"/>
    </a:dk2>
    <a:lt2>
      <a:srgbClr val="E3DED1"/>
    </a:lt2>
    <a:accent1>
      <a:srgbClr val="B8434D"/>
    </a:accent1>
    <a:accent2>
      <a:srgbClr val="C98C33"/>
    </a:accent2>
    <a:accent3>
      <a:srgbClr val="69A150"/>
    </a:accent3>
    <a:accent4>
      <a:srgbClr val="628ED6"/>
    </a:accent4>
    <a:accent5>
      <a:srgbClr val="583586"/>
    </a:accent5>
    <a:accent6>
      <a:srgbClr val="B853A2"/>
    </a:accent6>
    <a:hlink>
      <a:srgbClr val="002060"/>
    </a:hlink>
    <a:folHlink>
      <a:srgbClr val="0070C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11B1C1CFF8DAB947A82F6DF0ECF25287" ma:contentTypeVersion="1" ma:contentTypeDescription="Δημιουργία νέου εγγράφου" ma:contentTypeScope="" ma:versionID="71897cb30e9ffdb094ac41dff693c6c2">
  <xsd:schema xmlns:xsd="http://www.w3.org/2001/XMLSchema" xmlns:xs="http://www.w3.org/2001/XMLSchema" xmlns:p="http://schemas.microsoft.com/office/2006/metadata/properties" xmlns:ns1="http://schemas.microsoft.com/sharepoint/v3" targetNamespace="http://schemas.microsoft.com/office/2006/metadata/properties" ma:root="true" ma:fieldsID="411b4437d7e41913fd45395c41a89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Ημερομηνία έναρξης χρονοδιαγράμματος" ma:description="" ma:hidden="true" ma:internalName="PublishingStartDate">
      <xsd:simpleType>
        <xsd:restriction base="dms:Unknown"/>
      </xsd:simpleType>
    </xsd:element>
    <xsd:element name="PublishingExpirationDate" ma:index="9" nillable="true" ma:displayName="Ημερομηνία λήξης χρονοδιαγράμματος"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99FBEED-F67E-44F7-925E-1217150330E9}"/>
</file>

<file path=customXml/itemProps2.xml><?xml version="1.0" encoding="utf-8"?>
<ds:datastoreItem xmlns:ds="http://schemas.openxmlformats.org/officeDocument/2006/customXml" ds:itemID="{DCC949DC-CB31-4170-921E-0980041ED1B0}"/>
</file>

<file path=customXml/itemProps3.xml><?xml version="1.0" encoding="utf-8"?>
<ds:datastoreItem xmlns:ds="http://schemas.openxmlformats.org/officeDocument/2006/customXml" ds:itemID="{A997F476-674B-4E6B-BA2A-DAB68CC68791}"/>
</file>

<file path=docProps/app.xml><?xml version="1.0" encoding="utf-8"?>
<Properties xmlns="http://schemas.openxmlformats.org/officeDocument/2006/extended-properties" xmlns:vt="http://schemas.openxmlformats.org/officeDocument/2006/docPropsVTypes">
  <TotalTime>5456</TotalTime>
  <Words>2563</Words>
  <Application>Microsoft Office PowerPoint</Application>
  <PresentationFormat>Προσαρμογή</PresentationFormat>
  <Paragraphs>290</Paragraphs>
  <Slides>17</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3</vt:i4>
      </vt:variant>
      <vt:variant>
        <vt:lpstr>Τίτλοι διαφανειών</vt:lpstr>
      </vt:variant>
      <vt:variant>
        <vt:i4>17</vt:i4>
      </vt:variant>
    </vt:vector>
  </HeadingPairs>
  <TitlesOfParts>
    <vt:vector size="29" baseType="lpstr">
      <vt:lpstr>Aptos</vt:lpstr>
      <vt:lpstr>Arial</vt:lpstr>
      <vt:lpstr>Arial Nova</vt:lpstr>
      <vt:lpstr>Arial Nova Cond</vt:lpstr>
      <vt:lpstr>Calibri</vt:lpstr>
      <vt:lpstr>Segoe UI Semilight</vt:lpstr>
      <vt:lpstr>Times New Roman</vt:lpstr>
      <vt:lpstr>Trebuchet MS</vt:lpstr>
      <vt:lpstr>Wingdings</vt:lpstr>
      <vt:lpstr>Προσαρμοσμένη σχεδίαση</vt:lpstr>
      <vt:lpstr>1_Προσαρμοσμένη σχεδίαση</vt:lpstr>
      <vt:lpstr>base</vt:lpstr>
      <vt:lpstr>Ex Post Evaluation of the Regional S3s 2014-2020 in Greece: Methodology, Findings &amp; Recommendations</vt:lpstr>
      <vt:lpstr>Scope of the evaluation</vt:lpstr>
      <vt:lpstr>Timeline</vt:lpstr>
      <vt:lpstr>Methodology</vt:lpstr>
      <vt:lpstr>Evaluation Questions</vt:lpstr>
      <vt:lpstr>S3-specific elements of the evaluation</vt:lpstr>
      <vt:lpstr>The Policy Instruments</vt:lpstr>
      <vt:lpstr>Main quantitative data</vt:lpstr>
      <vt:lpstr>The policy mix in support of the S3s per Region</vt:lpstr>
      <vt:lpstr>Key findings (Effectiveness)</vt:lpstr>
      <vt:lpstr>Key findings (Efficiency)</vt:lpstr>
      <vt:lpstr>Key findings (Coherence)</vt:lpstr>
      <vt:lpstr>Key findings (Relevance)</vt:lpstr>
      <vt:lpstr>Key findings (Value added)</vt:lpstr>
      <vt:lpstr>Key findings (Impact)</vt:lpstr>
      <vt:lpstr>Recommendations</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Αξιολόγηση Περιφερειακών RIS3 2014-2020</dc:title>
  <dc:creator>tolias@innovatiasystems.eu</dc:creator>
  <cp:lastModifiedBy>Yannis Tolias</cp:lastModifiedBy>
  <cp:revision>143</cp:revision>
  <dcterms:created xsi:type="dcterms:W3CDTF">2022-06-03T15:25:51Z</dcterms:created>
  <dcterms:modified xsi:type="dcterms:W3CDTF">2024-11-21T12:53:01Z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0x01010011B1C1CFF8DAB947A82F6DF0ECF25287</vt:lpwstr>
  </property>
</Properties>
</file>